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8" r:id="rId1"/>
    <p:sldMasterId id="2147483756" r:id="rId2"/>
    <p:sldMasterId id="2147483773" r:id="rId3"/>
  </p:sldMasterIdLst>
  <p:notesMasterIdLst>
    <p:notesMasterId r:id="rId17"/>
  </p:notesMasterIdLst>
  <p:sldIdLst>
    <p:sldId id="256" r:id="rId4"/>
    <p:sldId id="272" r:id="rId5"/>
    <p:sldId id="273" r:id="rId6"/>
    <p:sldId id="274" r:id="rId7"/>
    <p:sldId id="275" r:id="rId8"/>
    <p:sldId id="276" r:id="rId9"/>
    <p:sldId id="279" r:id="rId10"/>
    <p:sldId id="285" r:id="rId11"/>
    <p:sldId id="284" r:id="rId12"/>
    <p:sldId id="277" r:id="rId13"/>
    <p:sldId id="278" r:id="rId14"/>
    <p:sldId id="282" r:id="rId15"/>
    <p:sldId id="283" r:id="rId16"/>
  </p:sldIdLst>
  <p:sldSz cx="12192000" cy="6858000"/>
  <p:notesSz cx="12192000" cy="6858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A5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0"/>
    <p:restoredTop sz="81992"/>
  </p:normalViewPr>
  <p:slideViewPr>
    <p:cSldViewPr>
      <p:cViewPr>
        <p:scale>
          <a:sx n="100" d="100"/>
          <a:sy n="100" d="100"/>
        </p:scale>
        <p:origin x="1128" y="40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IL"/>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77B4A1B-479C-C54B-835D-BA056EEF8B40}" type="datetimeFigureOut">
              <a:rPr lang="en-IL" smtClean="0"/>
              <a:t>26/09/2025</a:t>
            </a:fld>
            <a:endParaRPr lang="en-IL"/>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IL"/>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IL"/>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2D7BF3A-679B-5B46-B97D-A1FCCE5FD61F}" type="slidenum">
              <a:rPr lang="en-IL" smtClean="0"/>
              <a:t>‹#›</a:t>
            </a:fld>
            <a:endParaRPr lang="en-IL"/>
          </a:p>
        </p:txBody>
      </p:sp>
    </p:spTree>
    <p:extLst>
      <p:ext uri="{BB962C8B-B14F-4D97-AF65-F5344CB8AC3E}">
        <p14:creationId xmlns:p14="http://schemas.microsoft.com/office/powerpoint/2010/main" val="174958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IL" dirty="0"/>
          </a:p>
        </p:txBody>
      </p:sp>
      <p:sp>
        <p:nvSpPr>
          <p:cNvPr id="4" name="Slide Number Placeholder 3"/>
          <p:cNvSpPr>
            <a:spLocks noGrp="1"/>
          </p:cNvSpPr>
          <p:nvPr>
            <p:ph type="sldNum" sz="quarter" idx="5"/>
          </p:nvPr>
        </p:nvSpPr>
        <p:spPr/>
        <p:txBody>
          <a:bodyPr/>
          <a:lstStyle/>
          <a:p>
            <a:fld id="{F2D7BF3A-679B-5B46-B97D-A1FCCE5FD61F}" type="slidenum">
              <a:rPr lang="en-IL" smtClean="0"/>
              <a:t>5</a:t>
            </a:fld>
            <a:endParaRPr lang="en-IL"/>
          </a:p>
        </p:txBody>
      </p:sp>
    </p:spTree>
    <p:extLst>
      <p:ext uri="{BB962C8B-B14F-4D97-AF65-F5344CB8AC3E}">
        <p14:creationId xmlns:p14="http://schemas.microsoft.com/office/powerpoint/2010/main" val="816349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IL" dirty="0"/>
          </a:p>
        </p:txBody>
      </p:sp>
      <p:sp>
        <p:nvSpPr>
          <p:cNvPr id="4" name="Slide Number Placeholder 3"/>
          <p:cNvSpPr>
            <a:spLocks noGrp="1"/>
          </p:cNvSpPr>
          <p:nvPr>
            <p:ph type="sldNum" sz="quarter" idx="5"/>
          </p:nvPr>
        </p:nvSpPr>
        <p:spPr/>
        <p:txBody>
          <a:bodyPr/>
          <a:lstStyle/>
          <a:p>
            <a:fld id="{F2D7BF3A-679B-5B46-B97D-A1FCCE5FD61F}" type="slidenum">
              <a:rPr lang="en-IL" smtClean="0"/>
              <a:t>10</a:t>
            </a:fld>
            <a:endParaRPr lang="en-IL"/>
          </a:p>
        </p:txBody>
      </p:sp>
    </p:spTree>
    <p:extLst>
      <p:ext uri="{BB962C8B-B14F-4D97-AF65-F5344CB8AC3E}">
        <p14:creationId xmlns:p14="http://schemas.microsoft.com/office/powerpoint/2010/main" val="874377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en-IL" dirty="0"/>
          </a:p>
        </p:txBody>
      </p:sp>
      <p:sp>
        <p:nvSpPr>
          <p:cNvPr id="4" name="Slide Number Placeholder 3"/>
          <p:cNvSpPr>
            <a:spLocks noGrp="1"/>
          </p:cNvSpPr>
          <p:nvPr>
            <p:ph type="sldNum" sz="quarter" idx="5"/>
          </p:nvPr>
        </p:nvSpPr>
        <p:spPr/>
        <p:txBody>
          <a:bodyPr/>
          <a:lstStyle/>
          <a:p>
            <a:fld id="{F2D7BF3A-679B-5B46-B97D-A1FCCE5FD61F}" type="slidenum">
              <a:rPr lang="en-IL" smtClean="0"/>
              <a:t>11</a:t>
            </a:fld>
            <a:endParaRPr lang="en-IL"/>
          </a:p>
        </p:txBody>
      </p:sp>
    </p:spTree>
    <p:extLst>
      <p:ext uri="{BB962C8B-B14F-4D97-AF65-F5344CB8AC3E}">
        <p14:creationId xmlns:p14="http://schemas.microsoft.com/office/powerpoint/2010/main" val="412627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he-IL" dirty="0"/>
              <a:t>תמונות סיטי או משנו של מקרים או שחזורים יפים ..</a:t>
            </a:r>
          </a:p>
          <a:p>
            <a:pPr marL="0" algn="r" defTabSz="914400" rtl="1" eaLnBrk="1" latinLnBrk="0" hangingPunct="1"/>
            <a:endParaRPr lang="en-IL" dirty="0"/>
          </a:p>
        </p:txBody>
      </p:sp>
      <p:sp>
        <p:nvSpPr>
          <p:cNvPr id="4" name="Slide Number Placeholder 3"/>
          <p:cNvSpPr>
            <a:spLocks noGrp="1"/>
          </p:cNvSpPr>
          <p:nvPr>
            <p:ph type="sldNum" sz="quarter" idx="5"/>
          </p:nvPr>
        </p:nvSpPr>
        <p:spPr/>
        <p:txBody>
          <a:bodyPr/>
          <a:lstStyle/>
          <a:p>
            <a:fld id="{F2D7BF3A-679B-5B46-B97D-A1FCCE5FD61F}" type="slidenum">
              <a:rPr lang="en-IL" smtClean="0"/>
              <a:t>12</a:t>
            </a:fld>
            <a:endParaRPr lang="en-IL"/>
          </a:p>
        </p:txBody>
      </p:sp>
    </p:spTree>
    <p:extLst>
      <p:ext uri="{BB962C8B-B14F-4D97-AF65-F5344CB8AC3E}">
        <p14:creationId xmlns:p14="http://schemas.microsoft.com/office/powerpoint/2010/main" val="3481467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701EA51-D4AF-4002-97A8-D7B19F67F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כותרת משנה 2">
            <a:extLst>
              <a:ext uri="{FF2B5EF4-FFF2-40B4-BE49-F238E27FC236}">
                <a16:creationId xmlns:a16="http://schemas.microsoft.com/office/drawing/2014/main" id="{9CAD9680-1574-41D8-8396-C6146F08A16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מציין מיקום של תאריך 3">
            <a:extLst>
              <a:ext uri="{FF2B5EF4-FFF2-40B4-BE49-F238E27FC236}">
                <a16:creationId xmlns:a16="http://schemas.microsoft.com/office/drawing/2014/main" id="{BBD2C959-24E4-4EF9-A3CB-251E4892F7BD}"/>
              </a:ext>
            </a:extLst>
          </p:cNvPr>
          <p:cNvSpPr>
            <a:spLocks noGrp="1"/>
          </p:cNvSpPr>
          <p:nvPr>
            <p:ph type="dt" sz="half" idx="10"/>
          </p:nvPr>
        </p:nvSpPr>
        <p:spPr/>
        <p:txBody>
          <a:bodyPr/>
          <a:lstStyle>
            <a:lvl1pPr>
              <a:defRPr sz="1400"/>
            </a:lvl1pPr>
          </a:lstStyle>
          <a:p>
            <a:fld id="{1D8BD707-D9CF-40AE-B4C6-C98DA3205C09}" type="datetimeFigureOut">
              <a:rPr lang="en-US" smtClean="0"/>
              <a:t>9/26/25</a:t>
            </a:fld>
            <a:endParaRPr lang="en-US"/>
          </a:p>
        </p:txBody>
      </p:sp>
      <p:sp>
        <p:nvSpPr>
          <p:cNvPr id="5" name="מציין מיקום של כותרת תחתונה 4">
            <a:extLst>
              <a:ext uri="{FF2B5EF4-FFF2-40B4-BE49-F238E27FC236}">
                <a16:creationId xmlns:a16="http://schemas.microsoft.com/office/drawing/2014/main" id="{3741D718-78B0-4D9A-9ED0-5193F1DD2F7B}"/>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F25D0487-428A-4C69-90B5-F2ECB29CD006}"/>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4101959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866A08-4D1C-4674-8F55-8F2E1EB50A1B}"/>
              </a:ext>
            </a:extLst>
          </p:cNvPr>
          <p:cNvSpPr>
            <a:spLocks noGrp="1"/>
          </p:cNvSpPr>
          <p:nvPr>
            <p:ph type="title"/>
          </p:nvPr>
        </p:nvSpPr>
        <p:spPr/>
        <p:txBody>
          <a:bodyPr/>
          <a:lstStyle/>
          <a:p>
            <a:r>
              <a:rPr lang="en-US"/>
              <a:t>Click to edit Master title style</a:t>
            </a:r>
          </a:p>
        </p:txBody>
      </p:sp>
      <p:sp>
        <p:nvSpPr>
          <p:cNvPr id="3" name="מציין מיקום של טקסט אנכי 2">
            <a:extLst>
              <a:ext uri="{FF2B5EF4-FFF2-40B4-BE49-F238E27FC236}">
                <a16:creationId xmlns:a16="http://schemas.microsoft.com/office/drawing/2014/main" id="{E5389C06-6A2C-450D-9E04-10AF7ED7FA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מציין מיקום של תאריך 3">
            <a:extLst>
              <a:ext uri="{FF2B5EF4-FFF2-40B4-BE49-F238E27FC236}">
                <a16:creationId xmlns:a16="http://schemas.microsoft.com/office/drawing/2014/main" id="{56EBCECF-0506-45A5-8D20-A77E7F7D3C6E}"/>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5" name="מציין מיקום של כותרת תחתונה 4">
            <a:extLst>
              <a:ext uri="{FF2B5EF4-FFF2-40B4-BE49-F238E27FC236}">
                <a16:creationId xmlns:a16="http://schemas.microsoft.com/office/drawing/2014/main" id="{6193D45B-CEE3-4F33-8D37-375E7C115FA7}"/>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8F591A07-1CEE-4B2E-BBF7-8C3269523C89}"/>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306755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9827A8E5-A853-4B4F-96D5-51D8C09342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מציין מיקום של טקסט אנכי 2">
            <a:extLst>
              <a:ext uri="{FF2B5EF4-FFF2-40B4-BE49-F238E27FC236}">
                <a16:creationId xmlns:a16="http://schemas.microsoft.com/office/drawing/2014/main" id="{3B11C262-EFAC-4FE6-A419-8CE4E5A31ED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מציין מיקום של תאריך 3">
            <a:extLst>
              <a:ext uri="{FF2B5EF4-FFF2-40B4-BE49-F238E27FC236}">
                <a16:creationId xmlns:a16="http://schemas.microsoft.com/office/drawing/2014/main" id="{7B499300-9768-4D10-A14D-E68D7CF0B003}"/>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5" name="מציין מיקום של כותרת תחתונה 4">
            <a:extLst>
              <a:ext uri="{FF2B5EF4-FFF2-40B4-BE49-F238E27FC236}">
                <a16:creationId xmlns:a16="http://schemas.microsoft.com/office/drawing/2014/main" id="{7BBBCD56-B9A4-4FAA-AFF3-EE6124E82BFD}"/>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6F0CB355-4A7B-46A0-8717-CFD3F2837CD4}"/>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299641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90934C-41D1-4F01-9D62-199AA5C2D19A}"/>
              </a:ext>
            </a:extLst>
          </p:cNvPr>
          <p:cNvSpPr>
            <a:spLocks noGrp="1"/>
          </p:cNvSpPr>
          <p:nvPr>
            <p:ph type="title"/>
          </p:nvPr>
        </p:nvSpPr>
        <p:spPr/>
        <p:txBody>
          <a:bodyPr/>
          <a:lstStyle/>
          <a:p>
            <a:r>
              <a:rPr lang="en-US"/>
              <a:t>Click to edit Master title style</a:t>
            </a:r>
          </a:p>
        </p:txBody>
      </p:sp>
      <p:sp>
        <p:nvSpPr>
          <p:cNvPr id="3" name="מציין מיקום של תאריך 2">
            <a:extLst>
              <a:ext uri="{FF2B5EF4-FFF2-40B4-BE49-F238E27FC236}">
                <a16:creationId xmlns:a16="http://schemas.microsoft.com/office/drawing/2014/main" id="{8C8DBD32-0574-4C91-9218-5044995C094F}"/>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4" name="מציין מיקום של כותרת תחתונה 3">
            <a:extLst>
              <a:ext uri="{FF2B5EF4-FFF2-40B4-BE49-F238E27FC236}">
                <a16:creationId xmlns:a16="http://schemas.microsoft.com/office/drawing/2014/main" id="{908008CD-3F66-4709-8E89-34365F615A44}"/>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831BD830-99FC-44B5-AEE3-11BF83AA3F45}"/>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335034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8EB5CC9-0B09-4942-A212-883E48F34455}"/>
              </a:ext>
            </a:extLst>
          </p:cNvPr>
          <p:cNvSpPr>
            <a:spLocks noGrp="1"/>
          </p:cNvSpPr>
          <p:nvPr>
            <p:ph type="title"/>
          </p:nvPr>
        </p:nvSpPr>
        <p:spPr/>
        <p:txBody>
          <a:bodyPr/>
          <a:lstStyle/>
          <a:p>
            <a:r>
              <a:rPr lang="en-US"/>
              <a:t>Click to edit Master title style</a:t>
            </a:r>
          </a:p>
        </p:txBody>
      </p:sp>
      <p:sp>
        <p:nvSpPr>
          <p:cNvPr id="3" name="מציין מיקום של תאריך 2">
            <a:extLst>
              <a:ext uri="{FF2B5EF4-FFF2-40B4-BE49-F238E27FC236}">
                <a16:creationId xmlns:a16="http://schemas.microsoft.com/office/drawing/2014/main" id="{1394C10F-2200-4934-A0D8-13686762320F}"/>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4" name="מציין מיקום של כותרת תחתונה 3">
            <a:extLst>
              <a:ext uri="{FF2B5EF4-FFF2-40B4-BE49-F238E27FC236}">
                <a16:creationId xmlns:a16="http://schemas.microsoft.com/office/drawing/2014/main" id="{EE310BD9-A401-46D5-A83A-9DB88031FEC4}"/>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BF8C5AD5-3C7E-4644-BEAD-3A70D47DF4AF}"/>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165824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03DF9D-FFD7-4D13-9FD7-4F87ECBF9216}"/>
              </a:ext>
            </a:extLst>
          </p:cNvPr>
          <p:cNvSpPr>
            <a:spLocks noGrp="1"/>
          </p:cNvSpPr>
          <p:nvPr>
            <p:ph type="title"/>
          </p:nvPr>
        </p:nvSpPr>
        <p:spPr/>
        <p:txBody>
          <a:bodyPr/>
          <a:lstStyle/>
          <a:p>
            <a:r>
              <a:rPr lang="en-US"/>
              <a:t>Click to edit Master title style</a:t>
            </a:r>
          </a:p>
        </p:txBody>
      </p:sp>
      <p:sp>
        <p:nvSpPr>
          <p:cNvPr id="3" name="מציין מיקום של תאריך 2">
            <a:extLst>
              <a:ext uri="{FF2B5EF4-FFF2-40B4-BE49-F238E27FC236}">
                <a16:creationId xmlns:a16="http://schemas.microsoft.com/office/drawing/2014/main" id="{53683E78-304A-43E2-BC4D-CFEC6A147494}"/>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4" name="מציין מיקום של כותרת תחתונה 3">
            <a:extLst>
              <a:ext uri="{FF2B5EF4-FFF2-40B4-BE49-F238E27FC236}">
                <a16:creationId xmlns:a16="http://schemas.microsoft.com/office/drawing/2014/main" id="{838C8281-746C-4B58-9181-21C5E165F7E2}"/>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75312100-AB91-47B0-851C-90E92757FB09}"/>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3385936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567BB3C-882E-4409-8CEE-8803CFE195FA}"/>
              </a:ext>
            </a:extLst>
          </p:cNvPr>
          <p:cNvSpPr>
            <a:spLocks noGrp="1"/>
          </p:cNvSpPr>
          <p:nvPr>
            <p:ph type="title"/>
          </p:nvPr>
        </p:nvSpPr>
        <p:spPr/>
        <p:txBody>
          <a:bodyPr/>
          <a:lstStyle/>
          <a:p>
            <a:r>
              <a:rPr lang="en-US"/>
              <a:t>Click to edit Master title style</a:t>
            </a:r>
          </a:p>
        </p:txBody>
      </p:sp>
      <p:sp>
        <p:nvSpPr>
          <p:cNvPr id="6" name="מציין מיקום של תאריך 5">
            <a:extLst>
              <a:ext uri="{FF2B5EF4-FFF2-40B4-BE49-F238E27FC236}">
                <a16:creationId xmlns:a16="http://schemas.microsoft.com/office/drawing/2014/main" id="{115018E2-B776-4361-B5E7-EDCE6425FBDF}"/>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7" name="מציין מיקום של כותרת תחתונה 6">
            <a:extLst>
              <a:ext uri="{FF2B5EF4-FFF2-40B4-BE49-F238E27FC236}">
                <a16:creationId xmlns:a16="http://schemas.microsoft.com/office/drawing/2014/main" id="{75F00492-36F7-4E79-B2A1-92655F4BACDA}"/>
              </a:ext>
            </a:extLst>
          </p:cNvPr>
          <p:cNvSpPr>
            <a:spLocks noGrp="1"/>
          </p:cNvSpPr>
          <p:nvPr>
            <p:ph type="ftr" sz="quarter" idx="11"/>
          </p:nvPr>
        </p:nvSpPr>
        <p:spPr/>
        <p:txBody>
          <a:bodyPr/>
          <a:lstStyle/>
          <a:p>
            <a:endParaRPr lang="en-IL"/>
          </a:p>
        </p:txBody>
      </p:sp>
      <p:sp>
        <p:nvSpPr>
          <p:cNvPr id="8" name="מציין מיקום של מספר שקופית 7">
            <a:extLst>
              <a:ext uri="{FF2B5EF4-FFF2-40B4-BE49-F238E27FC236}">
                <a16:creationId xmlns:a16="http://schemas.microsoft.com/office/drawing/2014/main" id="{1A822D41-6F93-4C0F-B0B0-E1D8B78EA1D7}"/>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1165890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פריסה מותאמת אישי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567FFD2-EE81-468C-83B5-C8A025BA2077}"/>
              </a:ext>
            </a:extLst>
          </p:cNvPr>
          <p:cNvSpPr>
            <a:spLocks noGrp="1"/>
          </p:cNvSpPr>
          <p:nvPr>
            <p:ph type="title"/>
          </p:nvPr>
        </p:nvSpPr>
        <p:spPr/>
        <p:txBody>
          <a:bodyPr/>
          <a:lstStyle/>
          <a:p>
            <a:r>
              <a:rPr lang="en-US"/>
              <a:t>Click to edit Master title style</a:t>
            </a:r>
          </a:p>
        </p:txBody>
      </p:sp>
      <p:sp>
        <p:nvSpPr>
          <p:cNvPr id="3" name="מציין מיקום של תאריך 2">
            <a:extLst>
              <a:ext uri="{FF2B5EF4-FFF2-40B4-BE49-F238E27FC236}">
                <a16:creationId xmlns:a16="http://schemas.microsoft.com/office/drawing/2014/main" id="{8DF8E93E-D715-43D0-B47B-65CEC41822DC}"/>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4" name="מציין מיקום של כותרת תחתונה 3">
            <a:extLst>
              <a:ext uri="{FF2B5EF4-FFF2-40B4-BE49-F238E27FC236}">
                <a16:creationId xmlns:a16="http://schemas.microsoft.com/office/drawing/2014/main" id="{51303724-87B0-4DF0-BDD6-4A020428FC1B}"/>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7BA4D47A-15BA-4832-BBB0-15D3168CBF9F}"/>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48581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1AB70-045A-237C-782F-03F5519D70AC}"/>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234425D9-FF47-AE0C-6F4A-3F43A957F9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260F5A1-96A9-77BB-0254-DD890215BE2B}"/>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5" name="Footer Placeholder 4">
            <a:extLst>
              <a:ext uri="{FF2B5EF4-FFF2-40B4-BE49-F238E27FC236}">
                <a16:creationId xmlns:a16="http://schemas.microsoft.com/office/drawing/2014/main" id="{30C1350C-8C16-CE70-172B-78ECC45C0DA3}"/>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D2349FDE-F451-CD96-625A-56CC376E1369}"/>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680704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2" y="2130429"/>
            <a:ext cx="10363199" cy="1470025"/>
          </a:xfrm>
        </p:spPr>
        <p:txBody>
          <a:bodyPr/>
          <a:lstStyle/>
          <a:p>
            <a:r>
              <a:rPr lang="en-US"/>
              <a:t>Click to edit Master title style</a:t>
            </a:r>
            <a:endParaRPr lang="he-IL"/>
          </a:p>
        </p:txBody>
      </p:sp>
      <p:sp>
        <p:nvSpPr>
          <p:cNvPr id="3" name="כותרת משנה 2"/>
          <p:cNvSpPr>
            <a:spLocks noGrp="1"/>
          </p:cNvSpPr>
          <p:nvPr>
            <p:ph type="subTitle" idx="1"/>
          </p:nvPr>
        </p:nvSpPr>
        <p:spPr>
          <a:xfrm>
            <a:off x="1828801"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e-IL"/>
          </a:p>
        </p:txBody>
      </p:sp>
      <p:sp>
        <p:nvSpPr>
          <p:cNvPr id="4" name="Rectangle 4">
            <a:extLst>
              <a:ext uri="{FF2B5EF4-FFF2-40B4-BE49-F238E27FC236}">
                <a16:creationId xmlns:a16="http://schemas.microsoft.com/office/drawing/2014/main" id="{8EE0E276-BDF5-4384-9AE2-DD0D6F97B1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0E79EC-CD82-44AC-BA21-179A3822B2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B1533F-ED60-4090-A3EC-C254061D9883}"/>
              </a:ext>
            </a:extLst>
          </p:cNvPr>
          <p:cNvSpPr>
            <a:spLocks noGrp="1" noChangeArrowheads="1"/>
          </p:cNvSpPr>
          <p:nvPr>
            <p:ph type="sldNum" sz="quarter" idx="12"/>
          </p:nvPr>
        </p:nvSpPr>
        <p:spPr>
          <a:ln/>
        </p:spPr>
        <p:txBody>
          <a:bodyPr/>
          <a:lstStyle>
            <a:lvl1pPr>
              <a:defRPr/>
            </a:lvl1pPr>
          </a:lstStyle>
          <a:p>
            <a:fld id="{73BB054A-25E8-40AE-B8CD-86AD2DE1D295}" type="slidenum">
              <a:rPr lang="he-IL" altLang="en-US"/>
              <a:pPr/>
              <a:t>‹#›</a:t>
            </a:fld>
            <a:endParaRPr lang="en-US" altLang="en-US"/>
          </a:p>
        </p:txBody>
      </p:sp>
    </p:spTree>
    <p:extLst>
      <p:ext uri="{BB962C8B-B14F-4D97-AF65-F5344CB8AC3E}">
        <p14:creationId xmlns:p14="http://schemas.microsoft.com/office/powerpoint/2010/main" val="2087632273"/>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מציין מיקום תוכן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a:extLst>
              <a:ext uri="{FF2B5EF4-FFF2-40B4-BE49-F238E27FC236}">
                <a16:creationId xmlns:a16="http://schemas.microsoft.com/office/drawing/2014/main" id="{A88E61E1-AF1B-45E7-B2F2-45163E26395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D46CD0-6FBE-43CD-AF3D-97849C19EC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D867D-D669-4016-AD4E-1D475DD2FC7C}"/>
              </a:ext>
            </a:extLst>
          </p:cNvPr>
          <p:cNvSpPr>
            <a:spLocks noGrp="1" noChangeArrowheads="1"/>
          </p:cNvSpPr>
          <p:nvPr>
            <p:ph type="sldNum" sz="quarter" idx="12"/>
          </p:nvPr>
        </p:nvSpPr>
        <p:spPr>
          <a:ln/>
        </p:spPr>
        <p:txBody>
          <a:bodyPr/>
          <a:lstStyle>
            <a:lvl1pPr>
              <a:defRPr/>
            </a:lvl1pPr>
          </a:lstStyle>
          <a:p>
            <a:fld id="{A3D0B9F6-FB89-473B-AA6D-7960D16B5CA7}" type="slidenum">
              <a:rPr lang="he-IL" altLang="en-US"/>
              <a:pPr/>
              <a:t>‹#›</a:t>
            </a:fld>
            <a:endParaRPr lang="en-US" altLang="en-US"/>
          </a:p>
        </p:txBody>
      </p:sp>
    </p:spTree>
    <p:extLst>
      <p:ext uri="{BB962C8B-B14F-4D97-AF65-F5344CB8AC3E}">
        <p14:creationId xmlns:p14="http://schemas.microsoft.com/office/powerpoint/2010/main" val="1340776407"/>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F09AA22-2659-4D53-86A2-FE60D02ABBB3}"/>
              </a:ext>
            </a:extLst>
          </p:cNvPr>
          <p:cNvSpPr>
            <a:spLocks noGrp="1"/>
          </p:cNvSpPr>
          <p:nvPr>
            <p:ph type="title"/>
          </p:nvPr>
        </p:nvSpPr>
        <p:spPr/>
        <p:txBody>
          <a:bodyPr/>
          <a:lstStyle>
            <a:lvl1pPr algn="l" rtl="0">
              <a:defRPr/>
            </a:lvl1pPr>
          </a:lstStyle>
          <a:p>
            <a:r>
              <a:rPr lang="en-US"/>
              <a:t>Click to edit Master title style</a:t>
            </a:r>
            <a:endParaRPr lang="en-US" dirty="0"/>
          </a:p>
        </p:txBody>
      </p:sp>
      <p:sp>
        <p:nvSpPr>
          <p:cNvPr id="4" name="מציין מיקום של תאריך 3">
            <a:extLst>
              <a:ext uri="{FF2B5EF4-FFF2-40B4-BE49-F238E27FC236}">
                <a16:creationId xmlns:a16="http://schemas.microsoft.com/office/drawing/2014/main" id="{DE0CA29D-2FF0-4E61-91AE-C8FC63BBBEAD}"/>
              </a:ext>
            </a:extLst>
          </p:cNvPr>
          <p:cNvSpPr>
            <a:spLocks noGrp="1"/>
          </p:cNvSpPr>
          <p:nvPr>
            <p:ph type="dt" sz="half" idx="10"/>
          </p:nvPr>
        </p:nvSpPr>
        <p:spPr>
          <a:xfrm>
            <a:off x="9029700" y="6564701"/>
            <a:ext cx="2743200" cy="297205"/>
          </a:xfrm>
          <a:solidFill>
            <a:srgbClr val="8B285D"/>
          </a:solidFill>
        </p:spPr>
        <p:txBody>
          <a:bodyPr/>
          <a:lstStyle>
            <a:lvl1pPr>
              <a:defRPr sz="1400"/>
            </a:lvl1pPr>
          </a:lstStyle>
          <a:p>
            <a:fld id="{1D8BD707-D9CF-40AE-B4C6-C98DA3205C09}" type="datetimeFigureOut">
              <a:rPr lang="en-US" smtClean="0"/>
              <a:t>9/26/25</a:t>
            </a:fld>
            <a:endParaRPr lang="en-US"/>
          </a:p>
        </p:txBody>
      </p:sp>
      <p:sp>
        <p:nvSpPr>
          <p:cNvPr id="5" name="מציין מיקום של כותרת תחתונה 4">
            <a:extLst>
              <a:ext uri="{FF2B5EF4-FFF2-40B4-BE49-F238E27FC236}">
                <a16:creationId xmlns:a16="http://schemas.microsoft.com/office/drawing/2014/main" id="{E8F86DA1-91D1-4DD0-B7F8-48283E003376}"/>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C3DF6362-6E55-47E7-A046-CC3145013216}"/>
              </a:ext>
            </a:extLst>
          </p:cNvPr>
          <p:cNvSpPr>
            <a:spLocks noGrp="1"/>
          </p:cNvSpPr>
          <p:nvPr>
            <p:ph type="sldNum" sz="quarter" idx="12"/>
          </p:nvPr>
        </p:nvSpPr>
        <p:spPr/>
        <p:txBody>
          <a:bodyPr/>
          <a:lstStyle/>
          <a:p>
            <a:fld id="{B6F15528-21DE-4FAA-801E-634DDDAF4B2B}" type="slidenum">
              <a:rPr lang="en-IL" smtClean="0"/>
              <a:t>‹#›</a:t>
            </a:fld>
            <a:endParaRPr lang="en-IL"/>
          </a:p>
        </p:txBody>
      </p:sp>
      <p:pic>
        <p:nvPicPr>
          <p:cNvPr id="3" name="תמונה 2">
            <a:extLst>
              <a:ext uri="{FF2B5EF4-FFF2-40B4-BE49-F238E27FC236}">
                <a16:creationId xmlns:a16="http://schemas.microsoft.com/office/drawing/2014/main" id="{15CCC5E8-E1FF-446C-BD02-7714B695DC3B}"/>
              </a:ext>
            </a:extLst>
          </p:cNvPr>
          <p:cNvPicPr>
            <a:picLocks noChangeAspect="1"/>
          </p:cNvPicPr>
          <p:nvPr/>
        </p:nvPicPr>
        <p:blipFill>
          <a:blip r:embed="rId2"/>
          <a:stretch>
            <a:fillRect/>
          </a:stretch>
        </p:blipFill>
        <p:spPr>
          <a:xfrm>
            <a:off x="11187633" y="365125"/>
            <a:ext cx="585267" cy="890093"/>
          </a:xfrm>
          <a:prstGeom prst="rect">
            <a:avLst/>
          </a:prstGeom>
        </p:spPr>
      </p:pic>
    </p:spTree>
    <p:extLst>
      <p:ext uri="{BB962C8B-B14F-4D97-AF65-F5344CB8AC3E}">
        <p14:creationId xmlns:p14="http://schemas.microsoft.com/office/powerpoint/2010/main" val="1540251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5" y="4406903"/>
            <a:ext cx="10363199" cy="1362075"/>
          </a:xfrm>
        </p:spPr>
        <p:txBody>
          <a:bodyPr anchor="t"/>
          <a:lstStyle>
            <a:lvl1pPr algn="r">
              <a:defRPr sz="4000" b="1" cap="all"/>
            </a:lvl1pPr>
          </a:lstStyle>
          <a:p>
            <a:r>
              <a:rPr lang="en-US"/>
              <a:t>Click to edit Master title style</a:t>
            </a:r>
            <a:endParaRPr lang="he-IL"/>
          </a:p>
        </p:txBody>
      </p:sp>
      <p:sp>
        <p:nvSpPr>
          <p:cNvPr id="3" name="מציין מיקום טקסט 2"/>
          <p:cNvSpPr>
            <a:spLocks noGrp="1"/>
          </p:cNvSpPr>
          <p:nvPr>
            <p:ph type="body" idx="1"/>
          </p:nvPr>
        </p:nvSpPr>
        <p:spPr>
          <a:xfrm>
            <a:off x="963085" y="2906717"/>
            <a:ext cx="103631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B27090-1597-49CB-AF9F-1E3783B40B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F0CD5D-EDF2-44F6-BAFE-4C6310C2C2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B62A4F-A4D3-463C-A1A3-7B66B103954B}"/>
              </a:ext>
            </a:extLst>
          </p:cNvPr>
          <p:cNvSpPr>
            <a:spLocks noGrp="1" noChangeArrowheads="1"/>
          </p:cNvSpPr>
          <p:nvPr>
            <p:ph type="sldNum" sz="quarter" idx="12"/>
          </p:nvPr>
        </p:nvSpPr>
        <p:spPr>
          <a:ln/>
        </p:spPr>
        <p:txBody>
          <a:bodyPr/>
          <a:lstStyle>
            <a:lvl1pPr>
              <a:defRPr/>
            </a:lvl1pPr>
          </a:lstStyle>
          <a:p>
            <a:fld id="{824A85F3-B79E-425A-B6BF-4CD3CF172341}" type="slidenum">
              <a:rPr lang="he-IL" altLang="en-US"/>
              <a:pPr/>
              <a:t>‹#›</a:t>
            </a:fld>
            <a:endParaRPr lang="en-US" altLang="en-US"/>
          </a:p>
        </p:txBody>
      </p:sp>
    </p:spTree>
    <p:extLst>
      <p:ext uri="{BB962C8B-B14F-4D97-AF65-F5344CB8AC3E}">
        <p14:creationId xmlns:p14="http://schemas.microsoft.com/office/powerpoint/2010/main" val="1291246683"/>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מציין מיקום תוכן 2"/>
          <p:cNvSpPr>
            <a:spLocks noGrp="1"/>
          </p:cNvSpPr>
          <p:nvPr>
            <p:ph sz="half" idx="1"/>
          </p:nvPr>
        </p:nvSpPr>
        <p:spPr>
          <a:xfrm>
            <a:off x="609599"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מציין מיקום תוכן 3"/>
          <p:cNvSpPr>
            <a:spLocks noGrp="1"/>
          </p:cNvSpPr>
          <p:nvPr>
            <p:ph sz="half" idx="2"/>
          </p:nvPr>
        </p:nvSpPr>
        <p:spPr>
          <a:xfrm>
            <a:off x="6197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Rectangle 4">
            <a:extLst>
              <a:ext uri="{FF2B5EF4-FFF2-40B4-BE49-F238E27FC236}">
                <a16:creationId xmlns:a16="http://schemas.microsoft.com/office/drawing/2014/main" id="{6CF25C55-DBEA-4B58-A83C-0113CEC664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1F8040-85E9-473E-9505-6D0E35F1A3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709BCB-BA25-4172-BCC5-45149566171B}"/>
              </a:ext>
            </a:extLst>
          </p:cNvPr>
          <p:cNvSpPr>
            <a:spLocks noGrp="1" noChangeArrowheads="1"/>
          </p:cNvSpPr>
          <p:nvPr>
            <p:ph type="sldNum" sz="quarter" idx="12"/>
          </p:nvPr>
        </p:nvSpPr>
        <p:spPr>
          <a:ln/>
        </p:spPr>
        <p:txBody>
          <a:bodyPr/>
          <a:lstStyle>
            <a:lvl1pPr>
              <a:defRPr/>
            </a:lvl1pPr>
          </a:lstStyle>
          <a:p>
            <a:fld id="{D44519BE-B618-456B-8243-BFFB3C2A3A59}" type="slidenum">
              <a:rPr lang="he-IL" altLang="en-US"/>
              <a:pPr/>
              <a:t>‹#›</a:t>
            </a:fld>
            <a:endParaRPr lang="en-US" altLang="en-US"/>
          </a:p>
        </p:txBody>
      </p:sp>
    </p:spTree>
    <p:extLst>
      <p:ext uri="{BB962C8B-B14F-4D97-AF65-F5344CB8AC3E}">
        <p14:creationId xmlns:p14="http://schemas.microsoft.com/office/powerpoint/2010/main" val="3883169777"/>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en-US"/>
              <a:t>Click to edit Master title style</a:t>
            </a:r>
            <a:endParaRPr lang="he-IL"/>
          </a:p>
        </p:txBody>
      </p:sp>
      <p:sp>
        <p:nvSpPr>
          <p:cNvPr id="3" name="מציין מיקום טקסט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מציין מיקום תוכן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מציין מיקום טקסט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מציין מיקום תוכן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Rectangle 4">
            <a:extLst>
              <a:ext uri="{FF2B5EF4-FFF2-40B4-BE49-F238E27FC236}">
                <a16:creationId xmlns:a16="http://schemas.microsoft.com/office/drawing/2014/main" id="{40D2D7C9-B815-4533-99D7-BE3EE1451BF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5FC847-5B91-4CF2-948C-966793AAF9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89BCCB-A44E-4AD1-A512-546B7E2F95EA}"/>
              </a:ext>
            </a:extLst>
          </p:cNvPr>
          <p:cNvSpPr>
            <a:spLocks noGrp="1" noChangeArrowheads="1"/>
          </p:cNvSpPr>
          <p:nvPr>
            <p:ph type="sldNum" sz="quarter" idx="12"/>
          </p:nvPr>
        </p:nvSpPr>
        <p:spPr>
          <a:ln/>
        </p:spPr>
        <p:txBody>
          <a:bodyPr/>
          <a:lstStyle>
            <a:lvl1pPr>
              <a:defRPr/>
            </a:lvl1pPr>
          </a:lstStyle>
          <a:p>
            <a:fld id="{7D3FF109-6103-4998-9B92-A122C707173F}" type="slidenum">
              <a:rPr lang="he-IL" altLang="en-US"/>
              <a:pPr/>
              <a:t>‹#›</a:t>
            </a:fld>
            <a:endParaRPr lang="en-US" altLang="en-US"/>
          </a:p>
        </p:txBody>
      </p:sp>
    </p:spTree>
    <p:extLst>
      <p:ext uri="{BB962C8B-B14F-4D97-AF65-F5344CB8AC3E}">
        <p14:creationId xmlns:p14="http://schemas.microsoft.com/office/powerpoint/2010/main" val="48893522"/>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Rectangle 4">
            <a:extLst>
              <a:ext uri="{FF2B5EF4-FFF2-40B4-BE49-F238E27FC236}">
                <a16:creationId xmlns:a16="http://schemas.microsoft.com/office/drawing/2014/main" id="{ACDA1B32-677B-4719-8D0B-FED59F3CA80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37C93B6-1506-41BD-A59E-46C336535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B7C0278-825A-474D-AB94-E13B88FF7EF0}"/>
              </a:ext>
            </a:extLst>
          </p:cNvPr>
          <p:cNvSpPr>
            <a:spLocks noGrp="1" noChangeArrowheads="1"/>
          </p:cNvSpPr>
          <p:nvPr>
            <p:ph type="sldNum" sz="quarter" idx="12"/>
          </p:nvPr>
        </p:nvSpPr>
        <p:spPr>
          <a:ln/>
        </p:spPr>
        <p:txBody>
          <a:bodyPr/>
          <a:lstStyle>
            <a:lvl1pPr>
              <a:defRPr/>
            </a:lvl1pPr>
          </a:lstStyle>
          <a:p>
            <a:fld id="{3A6CBE26-E4D4-40C5-B960-135B2D2A8088}" type="slidenum">
              <a:rPr lang="he-IL" altLang="en-US"/>
              <a:pPr/>
              <a:t>‹#›</a:t>
            </a:fld>
            <a:endParaRPr lang="en-US" altLang="en-US"/>
          </a:p>
        </p:txBody>
      </p:sp>
    </p:spTree>
    <p:extLst>
      <p:ext uri="{BB962C8B-B14F-4D97-AF65-F5344CB8AC3E}">
        <p14:creationId xmlns:p14="http://schemas.microsoft.com/office/powerpoint/2010/main" val="4221895856"/>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1633F5-6F27-4743-BE8E-7CB4ED031A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505F0D-108D-43A3-9BA1-8921132B3E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645B5DF-0D3F-49DE-BE81-929E365CCB01}"/>
              </a:ext>
            </a:extLst>
          </p:cNvPr>
          <p:cNvSpPr>
            <a:spLocks noGrp="1" noChangeArrowheads="1"/>
          </p:cNvSpPr>
          <p:nvPr>
            <p:ph type="sldNum" sz="quarter" idx="12"/>
          </p:nvPr>
        </p:nvSpPr>
        <p:spPr>
          <a:ln/>
        </p:spPr>
        <p:txBody>
          <a:bodyPr/>
          <a:lstStyle>
            <a:lvl1pPr>
              <a:defRPr/>
            </a:lvl1pPr>
          </a:lstStyle>
          <a:p>
            <a:fld id="{71C30BB7-5EB4-49DE-AFA1-CBCE91A4BF61}" type="slidenum">
              <a:rPr lang="he-IL" altLang="en-US"/>
              <a:pPr/>
              <a:t>‹#›</a:t>
            </a:fld>
            <a:endParaRPr lang="en-US" altLang="en-US"/>
          </a:p>
        </p:txBody>
      </p:sp>
    </p:spTree>
    <p:extLst>
      <p:ext uri="{BB962C8B-B14F-4D97-AF65-F5344CB8AC3E}">
        <p14:creationId xmlns:p14="http://schemas.microsoft.com/office/powerpoint/2010/main" val="532566110"/>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he-IL"/>
          </a:p>
        </p:txBody>
      </p:sp>
      <p:sp>
        <p:nvSpPr>
          <p:cNvPr id="3" name="מציין מיקום תוכן 2"/>
          <p:cNvSpPr>
            <a:spLocks noGrp="1"/>
          </p:cNvSpPr>
          <p:nvPr>
            <p:ph idx="1"/>
          </p:nvPr>
        </p:nvSpPr>
        <p:spPr>
          <a:xfrm>
            <a:off x="4766735"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מציין מיקום טקסט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6D5FEF-AF53-4A25-B00C-C84B8D89A7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85439F-4270-450D-82C8-20983D5123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20E2C6-D00D-4722-A3DA-9B8FE3941DDC}"/>
              </a:ext>
            </a:extLst>
          </p:cNvPr>
          <p:cNvSpPr>
            <a:spLocks noGrp="1" noChangeArrowheads="1"/>
          </p:cNvSpPr>
          <p:nvPr>
            <p:ph type="sldNum" sz="quarter" idx="12"/>
          </p:nvPr>
        </p:nvSpPr>
        <p:spPr>
          <a:ln/>
        </p:spPr>
        <p:txBody>
          <a:bodyPr/>
          <a:lstStyle>
            <a:lvl1pPr>
              <a:defRPr/>
            </a:lvl1pPr>
          </a:lstStyle>
          <a:p>
            <a:fld id="{FB41C7A8-79A7-45CB-9EA0-87912B54DD22}" type="slidenum">
              <a:rPr lang="he-IL" altLang="en-US"/>
              <a:pPr/>
              <a:t>‹#›</a:t>
            </a:fld>
            <a:endParaRPr lang="en-US" altLang="en-US"/>
          </a:p>
        </p:txBody>
      </p:sp>
    </p:spTree>
    <p:extLst>
      <p:ext uri="{BB962C8B-B14F-4D97-AF65-F5344CB8AC3E}">
        <p14:creationId xmlns:p14="http://schemas.microsoft.com/office/powerpoint/2010/main" val="2221853494"/>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8" y="4800601"/>
            <a:ext cx="7315200" cy="566738"/>
          </a:xfrm>
        </p:spPr>
        <p:txBody>
          <a:bodyPr anchor="b"/>
          <a:lstStyle>
            <a:lvl1pPr algn="r">
              <a:defRPr sz="2000" b="1"/>
            </a:lvl1pPr>
          </a:lstStyle>
          <a:p>
            <a:r>
              <a:rPr lang="en-US"/>
              <a:t>Click to edit Master title style</a:t>
            </a:r>
            <a:endParaRPr lang="he-IL"/>
          </a:p>
        </p:txBody>
      </p:sp>
      <p:sp>
        <p:nvSpPr>
          <p:cNvPr id="3" name="מציין מיקום של תמונה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e-IL" noProof="0"/>
          </a:p>
        </p:txBody>
      </p:sp>
      <p:sp>
        <p:nvSpPr>
          <p:cNvPr id="4" name="מציין מיקום טקסט 3"/>
          <p:cNvSpPr>
            <a:spLocks noGrp="1"/>
          </p:cNvSpPr>
          <p:nvPr>
            <p:ph type="body" sz="half" idx="2"/>
          </p:nvPr>
        </p:nvSpPr>
        <p:spPr>
          <a:xfrm>
            <a:off x="2389718"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63C730-9414-46EC-A6FD-4345F36AC6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3CD84B-10D0-4315-95AA-E1B33330BD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3C3AF7-0A01-401B-BC89-D5F1CAD67B70}"/>
              </a:ext>
            </a:extLst>
          </p:cNvPr>
          <p:cNvSpPr>
            <a:spLocks noGrp="1" noChangeArrowheads="1"/>
          </p:cNvSpPr>
          <p:nvPr>
            <p:ph type="sldNum" sz="quarter" idx="12"/>
          </p:nvPr>
        </p:nvSpPr>
        <p:spPr>
          <a:ln/>
        </p:spPr>
        <p:txBody>
          <a:bodyPr/>
          <a:lstStyle>
            <a:lvl1pPr>
              <a:defRPr/>
            </a:lvl1pPr>
          </a:lstStyle>
          <a:p>
            <a:fld id="{11E22CF7-A3B3-4099-9641-AECB4B4C58CC}" type="slidenum">
              <a:rPr lang="he-IL" altLang="en-US"/>
              <a:pPr/>
              <a:t>‹#›</a:t>
            </a:fld>
            <a:endParaRPr lang="en-US" altLang="en-US"/>
          </a:p>
        </p:txBody>
      </p:sp>
    </p:spTree>
    <p:extLst>
      <p:ext uri="{BB962C8B-B14F-4D97-AF65-F5344CB8AC3E}">
        <p14:creationId xmlns:p14="http://schemas.microsoft.com/office/powerpoint/2010/main" val="1532460214"/>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מציין מיקום של טקסט אנכי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a:extLst>
              <a:ext uri="{FF2B5EF4-FFF2-40B4-BE49-F238E27FC236}">
                <a16:creationId xmlns:a16="http://schemas.microsoft.com/office/drawing/2014/main" id="{AFB4316A-0D10-4BEA-B7DB-F58B40ECB4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33B766C-38E4-456F-89D4-9FDB37786C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C7706A1-677C-4151-8D43-A6DDE96D7405}"/>
              </a:ext>
            </a:extLst>
          </p:cNvPr>
          <p:cNvSpPr>
            <a:spLocks noGrp="1" noChangeArrowheads="1"/>
          </p:cNvSpPr>
          <p:nvPr>
            <p:ph type="sldNum" sz="quarter" idx="12"/>
          </p:nvPr>
        </p:nvSpPr>
        <p:spPr>
          <a:ln/>
        </p:spPr>
        <p:txBody>
          <a:bodyPr/>
          <a:lstStyle>
            <a:lvl1pPr>
              <a:defRPr/>
            </a:lvl1pPr>
          </a:lstStyle>
          <a:p>
            <a:fld id="{DF0E1510-9CD5-4A36-9DF9-4A780AF8A045}" type="slidenum">
              <a:rPr lang="he-IL" altLang="en-US"/>
              <a:pPr/>
              <a:t>‹#›</a:t>
            </a:fld>
            <a:endParaRPr lang="en-US" altLang="en-US"/>
          </a:p>
        </p:txBody>
      </p:sp>
    </p:spTree>
    <p:extLst>
      <p:ext uri="{BB962C8B-B14F-4D97-AF65-F5344CB8AC3E}">
        <p14:creationId xmlns:p14="http://schemas.microsoft.com/office/powerpoint/2010/main" val="2715007052"/>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2" y="274642"/>
            <a:ext cx="2743200" cy="5851525"/>
          </a:xfrm>
        </p:spPr>
        <p:txBody>
          <a:bodyPr vert="eaVert"/>
          <a:lstStyle/>
          <a:p>
            <a:r>
              <a:rPr lang="en-US"/>
              <a:t>Click to edit Master title style</a:t>
            </a:r>
            <a:endParaRPr lang="he-IL"/>
          </a:p>
        </p:txBody>
      </p:sp>
      <p:sp>
        <p:nvSpPr>
          <p:cNvPr id="3" name="מציין מיקום של טקסט אנכי 2"/>
          <p:cNvSpPr>
            <a:spLocks noGrp="1"/>
          </p:cNvSpPr>
          <p:nvPr>
            <p:ph type="body" orient="vert" idx="1"/>
          </p:nvPr>
        </p:nvSpPr>
        <p:spPr>
          <a:xfrm>
            <a:off x="609601" y="274642"/>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a:extLst>
              <a:ext uri="{FF2B5EF4-FFF2-40B4-BE49-F238E27FC236}">
                <a16:creationId xmlns:a16="http://schemas.microsoft.com/office/drawing/2014/main" id="{9FF49D8A-6525-412F-A0E9-E42523E31C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48EABC-0E28-4102-ADDD-EF1EF3CB78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98BECE-466C-4976-8450-CCA295D9377E}"/>
              </a:ext>
            </a:extLst>
          </p:cNvPr>
          <p:cNvSpPr>
            <a:spLocks noGrp="1" noChangeArrowheads="1"/>
          </p:cNvSpPr>
          <p:nvPr>
            <p:ph type="sldNum" sz="quarter" idx="12"/>
          </p:nvPr>
        </p:nvSpPr>
        <p:spPr>
          <a:ln/>
        </p:spPr>
        <p:txBody>
          <a:bodyPr/>
          <a:lstStyle>
            <a:lvl1pPr>
              <a:defRPr/>
            </a:lvl1pPr>
          </a:lstStyle>
          <a:p>
            <a:fld id="{424ECB56-DDAC-4B46-B340-4186253D0AA0}" type="slidenum">
              <a:rPr lang="he-IL" altLang="en-US"/>
              <a:pPr/>
              <a:t>‹#›</a:t>
            </a:fld>
            <a:endParaRPr lang="en-US" altLang="en-US"/>
          </a:p>
        </p:txBody>
      </p:sp>
    </p:spTree>
    <p:extLst>
      <p:ext uri="{BB962C8B-B14F-4D97-AF65-F5344CB8AC3E}">
        <p14:creationId xmlns:p14="http://schemas.microsoft.com/office/powerpoint/2010/main" val="3422638612"/>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dgm" preserve="1">
  <p:cSld name="כותרת ודיאגרמה או תרשים ארגוני">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4638"/>
            <a:ext cx="10972801" cy="1143000"/>
          </a:xfrm>
        </p:spPr>
        <p:txBody>
          <a:bodyPr/>
          <a:lstStyle/>
          <a:p>
            <a:r>
              <a:rPr lang="en-US"/>
              <a:t>Click to edit Master title style</a:t>
            </a:r>
            <a:endParaRPr lang="he-IL"/>
          </a:p>
        </p:txBody>
      </p:sp>
      <p:sp>
        <p:nvSpPr>
          <p:cNvPr id="3" name="מציין מיקום של SmartArt 2"/>
          <p:cNvSpPr>
            <a:spLocks noGrp="1"/>
          </p:cNvSpPr>
          <p:nvPr>
            <p:ph type="dgm" idx="1"/>
          </p:nvPr>
        </p:nvSpPr>
        <p:spPr>
          <a:xfrm>
            <a:off x="609601" y="1600204"/>
            <a:ext cx="10972801" cy="4525963"/>
          </a:xfrm>
        </p:spPr>
        <p:txBody>
          <a:bodyPr/>
          <a:lstStyle/>
          <a:p>
            <a:pPr lvl="0"/>
            <a:r>
              <a:rPr lang="en-US" noProof="0"/>
              <a:t>Click icon to add SmartArt graphic</a:t>
            </a:r>
            <a:endParaRPr lang="he-IL" noProof="0"/>
          </a:p>
        </p:txBody>
      </p:sp>
      <p:sp>
        <p:nvSpPr>
          <p:cNvPr id="4" name="Rectangle 4">
            <a:extLst>
              <a:ext uri="{FF2B5EF4-FFF2-40B4-BE49-F238E27FC236}">
                <a16:creationId xmlns:a16="http://schemas.microsoft.com/office/drawing/2014/main" id="{87A77577-D596-4C92-BF02-EDF5A5D1D6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6B8B8-E29B-4D95-9158-8D4D9368B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67812C-0F0D-4515-8843-E8E170BC5A2B}"/>
              </a:ext>
            </a:extLst>
          </p:cNvPr>
          <p:cNvSpPr>
            <a:spLocks noGrp="1" noChangeArrowheads="1"/>
          </p:cNvSpPr>
          <p:nvPr>
            <p:ph type="sldNum" sz="quarter" idx="12"/>
          </p:nvPr>
        </p:nvSpPr>
        <p:spPr>
          <a:ln/>
        </p:spPr>
        <p:txBody>
          <a:bodyPr/>
          <a:lstStyle>
            <a:lvl1pPr>
              <a:defRPr/>
            </a:lvl1pPr>
          </a:lstStyle>
          <a:p>
            <a:fld id="{2F87E764-779E-4DC7-AF7A-77994217C7F3}" type="slidenum">
              <a:rPr lang="he-IL" altLang="en-US"/>
              <a:pPr/>
              <a:t>‹#›</a:t>
            </a:fld>
            <a:endParaRPr lang="en-US" altLang="en-US"/>
          </a:p>
        </p:txBody>
      </p:sp>
    </p:spTree>
    <p:extLst>
      <p:ext uri="{BB962C8B-B14F-4D97-AF65-F5344CB8AC3E}">
        <p14:creationId xmlns:p14="http://schemas.microsoft.com/office/powerpoint/2010/main" val="66620125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F670EA-633F-4961-91F4-BAED15B364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מציין מיקום טקסט 2">
            <a:extLst>
              <a:ext uri="{FF2B5EF4-FFF2-40B4-BE49-F238E27FC236}">
                <a16:creationId xmlns:a16="http://schemas.microsoft.com/office/drawing/2014/main" id="{18D729AD-AAF6-409C-AD40-95DD9A3FE20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מציין מיקום של תאריך 3">
            <a:extLst>
              <a:ext uri="{FF2B5EF4-FFF2-40B4-BE49-F238E27FC236}">
                <a16:creationId xmlns:a16="http://schemas.microsoft.com/office/drawing/2014/main" id="{0B1074E1-5BC0-412D-AD8A-F672D49AAED7}"/>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5" name="מציין מיקום של כותרת תחתונה 4">
            <a:extLst>
              <a:ext uri="{FF2B5EF4-FFF2-40B4-BE49-F238E27FC236}">
                <a16:creationId xmlns:a16="http://schemas.microsoft.com/office/drawing/2014/main" id="{75AEAB6F-CEA0-41E1-BD4C-0C92B0E353E2}"/>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32547B5C-13BC-401B-9777-BC401A74D387}"/>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42747784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Chart" preserve="1">
  <p:cSld name="כותרת, תרשים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4638"/>
            <a:ext cx="10972801" cy="1143000"/>
          </a:xfrm>
        </p:spPr>
        <p:txBody>
          <a:bodyPr/>
          <a:lstStyle/>
          <a:p>
            <a:r>
              <a:rPr lang="en-US"/>
              <a:t>Click to edit Master title style</a:t>
            </a:r>
            <a:endParaRPr lang="he-IL"/>
          </a:p>
        </p:txBody>
      </p:sp>
      <p:sp>
        <p:nvSpPr>
          <p:cNvPr id="3" name="מציין מיקום טקסט 2"/>
          <p:cNvSpPr>
            <a:spLocks noGrp="1"/>
          </p:cNvSpPr>
          <p:nvPr>
            <p:ph type="body" sz="half" idx="1"/>
          </p:nvPr>
        </p:nvSpPr>
        <p:spPr>
          <a:xfrm>
            <a:off x="609599"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מציין מיקום תרשים 3"/>
          <p:cNvSpPr>
            <a:spLocks noGrp="1"/>
          </p:cNvSpPr>
          <p:nvPr>
            <p:ph type="chart" sz="half" idx="2"/>
          </p:nvPr>
        </p:nvSpPr>
        <p:spPr>
          <a:xfrm>
            <a:off x="6197601" y="1600204"/>
            <a:ext cx="5384800" cy="4525963"/>
          </a:xfrm>
        </p:spPr>
        <p:txBody>
          <a:bodyPr/>
          <a:lstStyle/>
          <a:p>
            <a:pPr lvl="0"/>
            <a:r>
              <a:rPr lang="en-US" noProof="0"/>
              <a:t>Click icon to add chart</a:t>
            </a:r>
            <a:endParaRPr lang="he-IL" noProof="0"/>
          </a:p>
        </p:txBody>
      </p:sp>
      <p:sp>
        <p:nvSpPr>
          <p:cNvPr id="5" name="Rectangle 4">
            <a:extLst>
              <a:ext uri="{FF2B5EF4-FFF2-40B4-BE49-F238E27FC236}">
                <a16:creationId xmlns:a16="http://schemas.microsoft.com/office/drawing/2014/main" id="{7082A287-A1EA-4D43-AA39-CE2811D4B5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40729D-8BFD-4399-9ADE-E416954781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53D21A-217A-44EC-854D-3399C9486DAA}"/>
              </a:ext>
            </a:extLst>
          </p:cNvPr>
          <p:cNvSpPr>
            <a:spLocks noGrp="1" noChangeArrowheads="1"/>
          </p:cNvSpPr>
          <p:nvPr>
            <p:ph type="sldNum" sz="quarter" idx="12"/>
          </p:nvPr>
        </p:nvSpPr>
        <p:spPr>
          <a:ln/>
        </p:spPr>
        <p:txBody>
          <a:bodyPr/>
          <a:lstStyle>
            <a:lvl1pPr>
              <a:defRPr/>
            </a:lvl1pPr>
          </a:lstStyle>
          <a:p>
            <a:fld id="{0BB92D06-795B-4112-A62B-3737521DFEB3}" type="slidenum">
              <a:rPr lang="he-IL" altLang="en-US"/>
              <a:pPr/>
              <a:t>‹#›</a:t>
            </a:fld>
            <a:endParaRPr lang="en-US" altLang="en-US"/>
          </a:p>
        </p:txBody>
      </p:sp>
    </p:spTree>
    <p:extLst>
      <p:ext uri="{BB962C8B-B14F-4D97-AF65-F5344CB8AC3E}">
        <p14:creationId xmlns:p14="http://schemas.microsoft.com/office/powerpoint/2010/main" val="396394205"/>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609601" y="274642"/>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3" name="Rectangle 4">
            <a:extLst>
              <a:ext uri="{FF2B5EF4-FFF2-40B4-BE49-F238E27FC236}">
                <a16:creationId xmlns:a16="http://schemas.microsoft.com/office/drawing/2014/main" id="{6EEDEDA5-2A41-4351-8016-94BA1B3C64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BC1821-DB14-470F-94AC-20B8EFAB4E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7418D1-89D0-4BD0-BC74-CA21AB41CA7D}"/>
              </a:ext>
            </a:extLst>
          </p:cNvPr>
          <p:cNvSpPr>
            <a:spLocks noGrp="1" noChangeArrowheads="1"/>
          </p:cNvSpPr>
          <p:nvPr>
            <p:ph type="sldNum" sz="quarter" idx="12"/>
          </p:nvPr>
        </p:nvSpPr>
        <p:spPr>
          <a:ln/>
        </p:spPr>
        <p:txBody>
          <a:bodyPr/>
          <a:lstStyle>
            <a:lvl1pPr>
              <a:defRPr/>
            </a:lvl1pPr>
          </a:lstStyle>
          <a:p>
            <a:fld id="{4A985517-B9A6-4FC8-9C9F-C600BA034F38}" type="slidenum">
              <a:rPr lang="he-IL" altLang="en-US"/>
              <a:pPr/>
              <a:t>‹#›</a:t>
            </a:fld>
            <a:endParaRPr lang="en-US" altLang="en-US"/>
          </a:p>
        </p:txBody>
      </p:sp>
    </p:spTree>
    <p:extLst>
      <p:ext uri="{BB962C8B-B14F-4D97-AF65-F5344CB8AC3E}">
        <p14:creationId xmlns:p14="http://schemas.microsoft.com/office/powerpoint/2010/main" val="517359268"/>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1" cy="1143000"/>
          </a:xfrm>
        </p:spPr>
        <p:txBody>
          <a:bodyPr/>
          <a:lstStyle/>
          <a:p>
            <a:r>
              <a:rPr lang="en-US"/>
              <a:t>Click to edit Master title style</a:t>
            </a:r>
            <a:endParaRPr lang="he-IL"/>
          </a:p>
        </p:txBody>
      </p:sp>
      <p:sp>
        <p:nvSpPr>
          <p:cNvPr id="3" name="Content Placeholder 2"/>
          <p:cNvSpPr>
            <a:spLocks noGrp="1"/>
          </p:cNvSpPr>
          <p:nvPr>
            <p:ph sz="half" idx="1"/>
          </p:nvPr>
        </p:nvSpPr>
        <p:spPr>
          <a:xfrm>
            <a:off x="609599"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quarter" idx="2"/>
          </p:nvPr>
        </p:nvSpPr>
        <p:spPr>
          <a:xfrm>
            <a:off x="6197601"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Content Placeholder 4"/>
          <p:cNvSpPr>
            <a:spLocks noGrp="1"/>
          </p:cNvSpPr>
          <p:nvPr>
            <p:ph sz="quarter" idx="3"/>
          </p:nvPr>
        </p:nvSpPr>
        <p:spPr>
          <a:xfrm>
            <a:off x="6197601"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Rectangle 4">
            <a:extLst>
              <a:ext uri="{FF2B5EF4-FFF2-40B4-BE49-F238E27FC236}">
                <a16:creationId xmlns:a16="http://schemas.microsoft.com/office/drawing/2014/main" id="{49EB3113-48AA-4817-82F3-5A14425D256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3BDF903-2F2F-4F88-AEEF-F5D720CFEB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6F67D6C-A68E-4095-BED0-ECE3F239472A}"/>
              </a:ext>
            </a:extLst>
          </p:cNvPr>
          <p:cNvSpPr>
            <a:spLocks noGrp="1" noChangeArrowheads="1"/>
          </p:cNvSpPr>
          <p:nvPr>
            <p:ph type="sldNum" sz="quarter" idx="12"/>
          </p:nvPr>
        </p:nvSpPr>
        <p:spPr>
          <a:ln/>
        </p:spPr>
        <p:txBody>
          <a:bodyPr/>
          <a:lstStyle>
            <a:lvl1pPr>
              <a:defRPr/>
            </a:lvl1pPr>
          </a:lstStyle>
          <a:p>
            <a:fld id="{B797A5F3-2F08-4B66-A473-7843F64B1BBD}" type="slidenum">
              <a:rPr lang="he-IL" altLang="en-US"/>
              <a:pPr/>
              <a:t>‹#›</a:t>
            </a:fld>
            <a:endParaRPr lang="en-US" altLang="en-US"/>
          </a:p>
        </p:txBody>
      </p:sp>
    </p:spTree>
    <p:extLst>
      <p:ext uri="{BB962C8B-B14F-4D97-AF65-F5344CB8AC3E}">
        <p14:creationId xmlns:p14="http://schemas.microsoft.com/office/powerpoint/2010/main" val="47825452"/>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1" y="274638"/>
            <a:ext cx="10972801" cy="1143000"/>
          </a:xfrm>
        </p:spPr>
        <p:txBody>
          <a:bodyPr/>
          <a:lstStyle/>
          <a:p>
            <a:r>
              <a:rPr lang="en-US"/>
              <a:t>Click to edit Master title style</a:t>
            </a:r>
            <a:endParaRPr lang="he-IL"/>
          </a:p>
        </p:txBody>
      </p:sp>
      <p:sp>
        <p:nvSpPr>
          <p:cNvPr id="3" name="Content Placeholder 2"/>
          <p:cNvSpPr>
            <a:spLocks noGrp="1"/>
          </p:cNvSpPr>
          <p:nvPr>
            <p:ph sz="quarter" idx="1"/>
          </p:nvPr>
        </p:nvSpPr>
        <p:spPr>
          <a:xfrm>
            <a:off x="609599"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quarter" idx="2"/>
          </p:nvPr>
        </p:nvSpPr>
        <p:spPr>
          <a:xfrm>
            <a:off x="6197601"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Content Placeholder 4"/>
          <p:cNvSpPr>
            <a:spLocks noGrp="1"/>
          </p:cNvSpPr>
          <p:nvPr>
            <p:ph sz="quarter" idx="3"/>
          </p:nvPr>
        </p:nvSpPr>
        <p:spPr>
          <a:xfrm>
            <a:off x="609599"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Content Placeholder 5"/>
          <p:cNvSpPr>
            <a:spLocks noGrp="1"/>
          </p:cNvSpPr>
          <p:nvPr>
            <p:ph sz="quarter" idx="4"/>
          </p:nvPr>
        </p:nvSpPr>
        <p:spPr>
          <a:xfrm>
            <a:off x="6197601"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Rectangle 4">
            <a:extLst>
              <a:ext uri="{FF2B5EF4-FFF2-40B4-BE49-F238E27FC236}">
                <a16:creationId xmlns:a16="http://schemas.microsoft.com/office/drawing/2014/main" id="{2271BC51-6088-4CD9-90C5-3620A81D346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24FA42E-1FF9-46FE-B227-C26B3D7FEE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1F000D7-8FB2-4E4A-82F8-42D0E12BC0E0}"/>
              </a:ext>
            </a:extLst>
          </p:cNvPr>
          <p:cNvSpPr>
            <a:spLocks noGrp="1" noChangeArrowheads="1"/>
          </p:cNvSpPr>
          <p:nvPr>
            <p:ph type="sldNum" sz="quarter" idx="12"/>
          </p:nvPr>
        </p:nvSpPr>
        <p:spPr>
          <a:ln/>
        </p:spPr>
        <p:txBody>
          <a:bodyPr/>
          <a:lstStyle>
            <a:lvl1pPr>
              <a:defRPr/>
            </a:lvl1pPr>
          </a:lstStyle>
          <a:p>
            <a:fld id="{BFFDF6A0-DDEF-4E87-AF0F-185A11BE4FC4}" type="slidenum">
              <a:rPr lang="he-IL" altLang="en-US"/>
              <a:pPr/>
              <a:t>‹#›</a:t>
            </a:fld>
            <a:endParaRPr lang="en-US" altLang="en-US"/>
          </a:p>
        </p:txBody>
      </p:sp>
    </p:spTree>
    <p:extLst>
      <p:ext uri="{BB962C8B-B14F-4D97-AF65-F5344CB8AC3E}">
        <p14:creationId xmlns:p14="http://schemas.microsoft.com/office/powerpoint/2010/main" val="830360254"/>
      </p:ext>
    </p:extLst>
  </p:cSld>
  <p:clrMapOvr>
    <a:masterClrMapping/>
  </p:clrMapOvr>
  <p:transition spd="slow">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2" y="2130429"/>
            <a:ext cx="10363199" cy="1470025"/>
          </a:xfrm>
        </p:spPr>
        <p:txBody>
          <a:bodyPr/>
          <a:lstStyle/>
          <a:p>
            <a:r>
              <a:rPr lang="en-US"/>
              <a:t>Click to edit Master title style</a:t>
            </a:r>
            <a:endParaRPr lang="he-IL"/>
          </a:p>
        </p:txBody>
      </p:sp>
      <p:sp>
        <p:nvSpPr>
          <p:cNvPr id="3" name="כותרת משנה 2"/>
          <p:cNvSpPr>
            <a:spLocks noGrp="1"/>
          </p:cNvSpPr>
          <p:nvPr>
            <p:ph type="subTitle" idx="1"/>
          </p:nvPr>
        </p:nvSpPr>
        <p:spPr>
          <a:xfrm>
            <a:off x="1828801"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e-IL"/>
          </a:p>
        </p:txBody>
      </p:sp>
      <p:sp>
        <p:nvSpPr>
          <p:cNvPr id="4" name="Rectangle 4">
            <a:extLst>
              <a:ext uri="{FF2B5EF4-FFF2-40B4-BE49-F238E27FC236}">
                <a16:creationId xmlns:a16="http://schemas.microsoft.com/office/drawing/2014/main" id="{AAB8DC40-347B-4894-8E22-9F1A708541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101B96-2FB7-4F9B-A9B5-D0F94BD9E2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2AC142-7D55-44A4-A107-92932B160D9E}"/>
              </a:ext>
            </a:extLst>
          </p:cNvPr>
          <p:cNvSpPr>
            <a:spLocks noGrp="1" noChangeArrowheads="1"/>
          </p:cNvSpPr>
          <p:nvPr>
            <p:ph type="sldNum" sz="quarter" idx="12"/>
          </p:nvPr>
        </p:nvSpPr>
        <p:spPr>
          <a:ln/>
        </p:spPr>
        <p:txBody>
          <a:bodyPr/>
          <a:lstStyle>
            <a:lvl1pPr>
              <a:defRPr/>
            </a:lvl1pPr>
          </a:lstStyle>
          <a:p>
            <a:fld id="{FC56A4FE-0F0F-4AFA-B589-BAD9064D4C75}" type="slidenum">
              <a:rPr lang="he-IL" altLang="en-US"/>
              <a:pPr/>
              <a:t>‹#›</a:t>
            </a:fld>
            <a:endParaRPr lang="en-US" altLang="en-US"/>
          </a:p>
        </p:txBody>
      </p:sp>
    </p:spTree>
    <p:extLst>
      <p:ext uri="{BB962C8B-B14F-4D97-AF65-F5344CB8AC3E}">
        <p14:creationId xmlns:p14="http://schemas.microsoft.com/office/powerpoint/2010/main" val="3863620735"/>
      </p:ext>
    </p:extLst>
  </p:cSld>
  <p:clrMapOvr>
    <a:masterClrMapping/>
  </p:clrMapOvr>
  <p:transition spd="slow">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מציין מיקום תוכן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a:extLst>
              <a:ext uri="{FF2B5EF4-FFF2-40B4-BE49-F238E27FC236}">
                <a16:creationId xmlns:a16="http://schemas.microsoft.com/office/drawing/2014/main" id="{3ECD0CDE-D17D-4251-A559-2DDA62BA06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882567-BD19-419B-B639-ADE6C18072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ECBA47-A874-4703-A1E9-66627BE8DDD4}"/>
              </a:ext>
            </a:extLst>
          </p:cNvPr>
          <p:cNvSpPr>
            <a:spLocks noGrp="1" noChangeArrowheads="1"/>
          </p:cNvSpPr>
          <p:nvPr>
            <p:ph type="sldNum" sz="quarter" idx="12"/>
          </p:nvPr>
        </p:nvSpPr>
        <p:spPr>
          <a:ln/>
        </p:spPr>
        <p:txBody>
          <a:bodyPr/>
          <a:lstStyle>
            <a:lvl1pPr>
              <a:defRPr/>
            </a:lvl1pPr>
          </a:lstStyle>
          <a:p>
            <a:fld id="{48A3967C-92DA-423C-81C3-BDD5929BD272}" type="slidenum">
              <a:rPr lang="he-IL" altLang="en-US"/>
              <a:pPr/>
              <a:t>‹#›</a:t>
            </a:fld>
            <a:endParaRPr lang="en-US" altLang="en-US"/>
          </a:p>
        </p:txBody>
      </p:sp>
    </p:spTree>
    <p:extLst>
      <p:ext uri="{BB962C8B-B14F-4D97-AF65-F5344CB8AC3E}">
        <p14:creationId xmlns:p14="http://schemas.microsoft.com/office/powerpoint/2010/main" val="1278347912"/>
      </p:ext>
    </p:extLst>
  </p:cSld>
  <p:clrMapOvr>
    <a:masterClrMapping/>
  </p:clrMapOvr>
  <p:transition spd="slow">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963085" y="4406903"/>
            <a:ext cx="10363199" cy="1362075"/>
          </a:xfrm>
        </p:spPr>
        <p:txBody>
          <a:bodyPr anchor="t"/>
          <a:lstStyle>
            <a:lvl1pPr algn="r">
              <a:defRPr sz="4000" b="1" cap="all"/>
            </a:lvl1pPr>
          </a:lstStyle>
          <a:p>
            <a:r>
              <a:rPr lang="en-US"/>
              <a:t>Click to edit Master title style</a:t>
            </a:r>
            <a:endParaRPr lang="he-IL"/>
          </a:p>
        </p:txBody>
      </p:sp>
      <p:sp>
        <p:nvSpPr>
          <p:cNvPr id="3" name="מציין מיקום טקסט 2"/>
          <p:cNvSpPr>
            <a:spLocks noGrp="1"/>
          </p:cNvSpPr>
          <p:nvPr>
            <p:ph type="body" idx="1"/>
          </p:nvPr>
        </p:nvSpPr>
        <p:spPr>
          <a:xfrm>
            <a:off x="963085" y="2906717"/>
            <a:ext cx="10363199"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06676A6-FD09-4862-8AB8-7C524DC4CB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4D4112-E31A-49D4-9F7C-2D40521A88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D24944-7C8C-4BE6-9DA5-3D8E066A68CE}"/>
              </a:ext>
            </a:extLst>
          </p:cNvPr>
          <p:cNvSpPr>
            <a:spLocks noGrp="1" noChangeArrowheads="1"/>
          </p:cNvSpPr>
          <p:nvPr>
            <p:ph type="sldNum" sz="quarter" idx="12"/>
          </p:nvPr>
        </p:nvSpPr>
        <p:spPr>
          <a:ln/>
        </p:spPr>
        <p:txBody>
          <a:bodyPr/>
          <a:lstStyle>
            <a:lvl1pPr>
              <a:defRPr/>
            </a:lvl1pPr>
          </a:lstStyle>
          <a:p>
            <a:fld id="{FD077952-6126-430F-B089-909E60E54F5E}" type="slidenum">
              <a:rPr lang="he-IL" altLang="en-US"/>
              <a:pPr/>
              <a:t>‹#›</a:t>
            </a:fld>
            <a:endParaRPr lang="en-US" altLang="en-US"/>
          </a:p>
        </p:txBody>
      </p:sp>
    </p:spTree>
    <p:extLst>
      <p:ext uri="{BB962C8B-B14F-4D97-AF65-F5344CB8AC3E}">
        <p14:creationId xmlns:p14="http://schemas.microsoft.com/office/powerpoint/2010/main" val="2249259566"/>
      </p:ext>
    </p:extLst>
  </p:cSld>
  <p:clrMapOvr>
    <a:masterClrMapping/>
  </p:clrMapOvr>
  <p:transition spd="slow">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מציין מיקום תוכן 2"/>
          <p:cNvSpPr>
            <a:spLocks noGrp="1"/>
          </p:cNvSpPr>
          <p:nvPr>
            <p:ph sz="half" idx="1"/>
          </p:nvPr>
        </p:nvSpPr>
        <p:spPr>
          <a:xfrm>
            <a:off x="609599"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מציין מיקום תוכן 3"/>
          <p:cNvSpPr>
            <a:spLocks noGrp="1"/>
          </p:cNvSpPr>
          <p:nvPr>
            <p:ph sz="half" idx="2"/>
          </p:nvPr>
        </p:nvSpPr>
        <p:spPr>
          <a:xfrm>
            <a:off x="6197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Rectangle 4">
            <a:extLst>
              <a:ext uri="{FF2B5EF4-FFF2-40B4-BE49-F238E27FC236}">
                <a16:creationId xmlns:a16="http://schemas.microsoft.com/office/drawing/2014/main" id="{B9F4BDFB-E4E7-43AE-83E6-81305C20775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4C5016D-B426-445D-AF9C-78B59D5898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AC5FA1-389B-454F-8D57-D06858324F8F}"/>
              </a:ext>
            </a:extLst>
          </p:cNvPr>
          <p:cNvSpPr>
            <a:spLocks noGrp="1" noChangeArrowheads="1"/>
          </p:cNvSpPr>
          <p:nvPr>
            <p:ph type="sldNum" sz="quarter" idx="12"/>
          </p:nvPr>
        </p:nvSpPr>
        <p:spPr>
          <a:ln/>
        </p:spPr>
        <p:txBody>
          <a:bodyPr/>
          <a:lstStyle>
            <a:lvl1pPr>
              <a:defRPr/>
            </a:lvl1pPr>
          </a:lstStyle>
          <a:p>
            <a:fld id="{F9A2CFA9-338B-4DCE-A5AD-20FD0A259767}" type="slidenum">
              <a:rPr lang="he-IL" altLang="en-US"/>
              <a:pPr/>
              <a:t>‹#›</a:t>
            </a:fld>
            <a:endParaRPr lang="en-US" altLang="en-US"/>
          </a:p>
        </p:txBody>
      </p:sp>
    </p:spTree>
    <p:extLst>
      <p:ext uri="{BB962C8B-B14F-4D97-AF65-F5344CB8AC3E}">
        <p14:creationId xmlns:p14="http://schemas.microsoft.com/office/powerpoint/2010/main" val="3029774998"/>
      </p:ext>
    </p:extLst>
  </p:cSld>
  <p:clrMapOvr>
    <a:masterClrMapping/>
  </p:clrMapOvr>
  <p:transition spd="slow">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en-US"/>
              <a:t>Click to edit Master title style</a:t>
            </a:r>
            <a:endParaRPr lang="he-IL"/>
          </a:p>
        </p:txBody>
      </p:sp>
      <p:sp>
        <p:nvSpPr>
          <p:cNvPr id="3" name="מציין מיקום טקסט 2"/>
          <p:cNvSpPr>
            <a:spLocks noGrp="1"/>
          </p:cNvSpPr>
          <p:nvPr>
            <p:ph type="body" idx="1"/>
          </p:nvPr>
        </p:nvSpPr>
        <p:spPr>
          <a:xfrm>
            <a:off x="60960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מציין מיקום תוכן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מציין מיקום טקסט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מציין מיקום תוכן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Rectangle 4">
            <a:extLst>
              <a:ext uri="{FF2B5EF4-FFF2-40B4-BE49-F238E27FC236}">
                <a16:creationId xmlns:a16="http://schemas.microsoft.com/office/drawing/2014/main" id="{9C6555E4-7AA9-43AF-8488-00ADEB83551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9C6EA8-2037-4DEF-A5BC-46B835C24B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5F5BDFF-DE3E-43CD-AE4B-BD89C9B3ACF7}"/>
              </a:ext>
            </a:extLst>
          </p:cNvPr>
          <p:cNvSpPr>
            <a:spLocks noGrp="1" noChangeArrowheads="1"/>
          </p:cNvSpPr>
          <p:nvPr>
            <p:ph type="sldNum" sz="quarter" idx="12"/>
          </p:nvPr>
        </p:nvSpPr>
        <p:spPr>
          <a:ln/>
        </p:spPr>
        <p:txBody>
          <a:bodyPr/>
          <a:lstStyle>
            <a:lvl1pPr>
              <a:defRPr/>
            </a:lvl1pPr>
          </a:lstStyle>
          <a:p>
            <a:fld id="{5491F584-F7F4-4B6C-BA4C-6B9758A87DE6}" type="slidenum">
              <a:rPr lang="he-IL" altLang="en-US"/>
              <a:pPr/>
              <a:t>‹#›</a:t>
            </a:fld>
            <a:endParaRPr lang="en-US" altLang="en-US"/>
          </a:p>
        </p:txBody>
      </p:sp>
    </p:spTree>
    <p:extLst>
      <p:ext uri="{BB962C8B-B14F-4D97-AF65-F5344CB8AC3E}">
        <p14:creationId xmlns:p14="http://schemas.microsoft.com/office/powerpoint/2010/main" val="225738743"/>
      </p:ext>
    </p:extLst>
  </p:cSld>
  <p:clrMapOvr>
    <a:masterClrMapping/>
  </p:clrMapOvr>
  <p:transition spd="slow">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Rectangle 4">
            <a:extLst>
              <a:ext uri="{FF2B5EF4-FFF2-40B4-BE49-F238E27FC236}">
                <a16:creationId xmlns:a16="http://schemas.microsoft.com/office/drawing/2014/main" id="{FC02DE25-8E97-4585-8BE1-E702AB75BE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BCEBAE-11C2-46AC-95FF-8F8EDBDDDB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C8DA60A-7A71-4574-88BF-C4D044B17698}"/>
              </a:ext>
            </a:extLst>
          </p:cNvPr>
          <p:cNvSpPr>
            <a:spLocks noGrp="1" noChangeArrowheads="1"/>
          </p:cNvSpPr>
          <p:nvPr>
            <p:ph type="sldNum" sz="quarter" idx="12"/>
          </p:nvPr>
        </p:nvSpPr>
        <p:spPr>
          <a:ln/>
        </p:spPr>
        <p:txBody>
          <a:bodyPr/>
          <a:lstStyle>
            <a:lvl1pPr>
              <a:defRPr/>
            </a:lvl1pPr>
          </a:lstStyle>
          <a:p>
            <a:fld id="{3B364D7F-E9C7-4BA0-80D1-2D6A4C7E0B6B}" type="slidenum">
              <a:rPr lang="he-IL" altLang="en-US"/>
              <a:pPr/>
              <a:t>‹#›</a:t>
            </a:fld>
            <a:endParaRPr lang="en-US" altLang="en-US"/>
          </a:p>
        </p:txBody>
      </p:sp>
    </p:spTree>
    <p:extLst>
      <p:ext uri="{BB962C8B-B14F-4D97-AF65-F5344CB8AC3E}">
        <p14:creationId xmlns:p14="http://schemas.microsoft.com/office/powerpoint/2010/main" val="247773186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20ADBA9-5F09-4429-8507-440C4817420B}"/>
              </a:ext>
            </a:extLst>
          </p:cNvPr>
          <p:cNvSpPr>
            <a:spLocks noGrp="1"/>
          </p:cNvSpPr>
          <p:nvPr>
            <p:ph type="title"/>
          </p:nvPr>
        </p:nvSpPr>
        <p:spPr/>
        <p:txBody>
          <a:bodyPr/>
          <a:lstStyle/>
          <a:p>
            <a:r>
              <a:rPr lang="en-US"/>
              <a:t>Click to edit Master title style</a:t>
            </a:r>
          </a:p>
        </p:txBody>
      </p:sp>
      <p:sp>
        <p:nvSpPr>
          <p:cNvPr id="3" name="מציין מיקום תוכן 2">
            <a:extLst>
              <a:ext uri="{FF2B5EF4-FFF2-40B4-BE49-F238E27FC236}">
                <a16:creationId xmlns:a16="http://schemas.microsoft.com/office/drawing/2014/main" id="{7C14BCD7-70E0-4710-9681-2AD01B96CB0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מציין מיקום תוכן 3">
            <a:extLst>
              <a:ext uri="{FF2B5EF4-FFF2-40B4-BE49-F238E27FC236}">
                <a16:creationId xmlns:a16="http://schemas.microsoft.com/office/drawing/2014/main" id="{1FCE1B86-C51A-4AAD-BFC9-A410E85010F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מציין מיקום של תאריך 4">
            <a:extLst>
              <a:ext uri="{FF2B5EF4-FFF2-40B4-BE49-F238E27FC236}">
                <a16:creationId xmlns:a16="http://schemas.microsoft.com/office/drawing/2014/main" id="{E7D61AA5-D8A3-49F5-BB84-66324F3222EF}"/>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6" name="מציין מיקום של כותרת תחתונה 5">
            <a:extLst>
              <a:ext uri="{FF2B5EF4-FFF2-40B4-BE49-F238E27FC236}">
                <a16:creationId xmlns:a16="http://schemas.microsoft.com/office/drawing/2014/main" id="{CDD68F10-4A77-483E-B50E-76ED3EA1297A}"/>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C72BB630-D367-4D36-A789-876BB5423F1C}"/>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668920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23399B-6003-4348-BBA4-EA41B2BC8A8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FE28EE2-9282-4B75-868F-97FFA15339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5B0087-64B1-4376-A799-8C3E05CBDE1D}"/>
              </a:ext>
            </a:extLst>
          </p:cNvPr>
          <p:cNvSpPr>
            <a:spLocks noGrp="1" noChangeArrowheads="1"/>
          </p:cNvSpPr>
          <p:nvPr>
            <p:ph type="sldNum" sz="quarter" idx="12"/>
          </p:nvPr>
        </p:nvSpPr>
        <p:spPr>
          <a:ln/>
        </p:spPr>
        <p:txBody>
          <a:bodyPr/>
          <a:lstStyle>
            <a:lvl1pPr>
              <a:defRPr/>
            </a:lvl1pPr>
          </a:lstStyle>
          <a:p>
            <a:fld id="{30A872E0-530B-41D3-AC10-75B67C8901D6}" type="slidenum">
              <a:rPr lang="he-IL" altLang="en-US"/>
              <a:pPr/>
              <a:t>‹#›</a:t>
            </a:fld>
            <a:endParaRPr lang="en-US" altLang="en-US"/>
          </a:p>
        </p:txBody>
      </p:sp>
    </p:spTree>
    <p:extLst>
      <p:ext uri="{BB962C8B-B14F-4D97-AF65-F5344CB8AC3E}">
        <p14:creationId xmlns:p14="http://schemas.microsoft.com/office/powerpoint/2010/main" val="1177293140"/>
      </p:ext>
    </p:extLst>
  </p:cSld>
  <p:clrMapOvr>
    <a:masterClrMapping/>
  </p:clrMapOvr>
  <p:transition spd="slow">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609603" y="273050"/>
            <a:ext cx="4011084" cy="1162050"/>
          </a:xfrm>
        </p:spPr>
        <p:txBody>
          <a:bodyPr anchor="b"/>
          <a:lstStyle>
            <a:lvl1pPr algn="r">
              <a:defRPr sz="2000" b="1"/>
            </a:lvl1pPr>
          </a:lstStyle>
          <a:p>
            <a:r>
              <a:rPr lang="en-US"/>
              <a:t>Click to edit Master title style</a:t>
            </a:r>
            <a:endParaRPr lang="he-IL"/>
          </a:p>
        </p:txBody>
      </p:sp>
      <p:sp>
        <p:nvSpPr>
          <p:cNvPr id="3" name="מציין מיקום תוכן 2"/>
          <p:cNvSpPr>
            <a:spLocks noGrp="1"/>
          </p:cNvSpPr>
          <p:nvPr>
            <p:ph idx="1"/>
          </p:nvPr>
        </p:nvSpPr>
        <p:spPr>
          <a:xfrm>
            <a:off x="4766735"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מציין מיקום טקסט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320EF45-4120-4F4C-9E7F-567524B0D6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E9B1F54-66DA-42DE-A897-5CDD6F9DC2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7827A96-8161-4805-A15A-B7837859F39F}"/>
              </a:ext>
            </a:extLst>
          </p:cNvPr>
          <p:cNvSpPr>
            <a:spLocks noGrp="1" noChangeArrowheads="1"/>
          </p:cNvSpPr>
          <p:nvPr>
            <p:ph type="sldNum" sz="quarter" idx="12"/>
          </p:nvPr>
        </p:nvSpPr>
        <p:spPr>
          <a:ln/>
        </p:spPr>
        <p:txBody>
          <a:bodyPr/>
          <a:lstStyle>
            <a:lvl1pPr>
              <a:defRPr/>
            </a:lvl1pPr>
          </a:lstStyle>
          <a:p>
            <a:fld id="{23A3AF71-6AB3-4EA1-B4E8-2F9B69A95075}" type="slidenum">
              <a:rPr lang="he-IL" altLang="en-US"/>
              <a:pPr/>
              <a:t>‹#›</a:t>
            </a:fld>
            <a:endParaRPr lang="en-US" altLang="en-US"/>
          </a:p>
        </p:txBody>
      </p:sp>
    </p:spTree>
    <p:extLst>
      <p:ext uri="{BB962C8B-B14F-4D97-AF65-F5344CB8AC3E}">
        <p14:creationId xmlns:p14="http://schemas.microsoft.com/office/powerpoint/2010/main" val="1355220262"/>
      </p:ext>
    </p:extLst>
  </p:cSld>
  <p:clrMapOvr>
    <a:masterClrMapping/>
  </p:clrMapOvr>
  <p:transition spd="slow">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2389718" y="4800601"/>
            <a:ext cx="7315200" cy="566738"/>
          </a:xfrm>
        </p:spPr>
        <p:txBody>
          <a:bodyPr anchor="b"/>
          <a:lstStyle>
            <a:lvl1pPr algn="r">
              <a:defRPr sz="2000" b="1"/>
            </a:lvl1pPr>
          </a:lstStyle>
          <a:p>
            <a:r>
              <a:rPr lang="en-US"/>
              <a:t>Click to edit Master title style</a:t>
            </a:r>
            <a:endParaRPr lang="he-IL"/>
          </a:p>
        </p:txBody>
      </p:sp>
      <p:sp>
        <p:nvSpPr>
          <p:cNvPr id="3" name="מציין מיקום של תמונה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he-IL" noProof="0"/>
          </a:p>
        </p:txBody>
      </p:sp>
      <p:sp>
        <p:nvSpPr>
          <p:cNvPr id="4" name="מציין מיקום טקסט 3"/>
          <p:cNvSpPr>
            <a:spLocks noGrp="1"/>
          </p:cNvSpPr>
          <p:nvPr>
            <p:ph type="body" sz="half" idx="2"/>
          </p:nvPr>
        </p:nvSpPr>
        <p:spPr>
          <a:xfrm>
            <a:off x="2389718"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9301EC-C9AF-4BA0-955F-6E3E027707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B3B32C-144A-4692-985C-9EC65B981F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4C6755-1808-4502-A91D-6511BB8348ED}"/>
              </a:ext>
            </a:extLst>
          </p:cNvPr>
          <p:cNvSpPr>
            <a:spLocks noGrp="1" noChangeArrowheads="1"/>
          </p:cNvSpPr>
          <p:nvPr>
            <p:ph type="sldNum" sz="quarter" idx="12"/>
          </p:nvPr>
        </p:nvSpPr>
        <p:spPr>
          <a:ln/>
        </p:spPr>
        <p:txBody>
          <a:bodyPr/>
          <a:lstStyle>
            <a:lvl1pPr>
              <a:defRPr/>
            </a:lvl1pPr>
          </a:lstStyle>
          <a:p>
            <a:fld id="{17369DF2-0E91-4A54-9A81-0B674B437E4A}" type="slidenum">
              <a:rPr lang="he-IL" altLang="en-US"/>
              <a:pPr/>
              <a:t>‹#›</a:t>
            </a:fld>
            <a:endParaRPr lang="en-US" altLang="en-US"/>
          </a:p>
        </p:txBody>
      </p:sp>
    </p:spTree>
    <p:extLst>
      <p:ext uri="{BB962C8B-B14F-4D97-AF65-F5344CB8AC3E}">
        <p14:creationId xmlns:p14="http://schemas.microsoft.com/office/powerpoint/2010/main" val="627039887"/>
      </p:ext>
    </p:extLst>
  </p:cSld>
  <p:clrMapOvr>
    <a:masterClrMapping/>
  </p:clrMapOvr>
  <p:transition spd="slow">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a:t>Click to edit Master title style</a:t>
            </a:r>
            <a:endParaRPr lang="he-IL"/>
          </a:p>
        </p:txBody>
      </p:sp>
      <p:sp>
        <p:nvSpPr>
          <p:cNvPr id="3" name="מציין מיקום של טקסט אנכי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a:extLst>
              <a:ext uri="{FF2B5EF4-FFF2-40B4-BE49-F238E27FC236}">
                <a16:creationId xmlns:a16="http://schemas.microsoft.com/office/drawing/2014/main" id="{41C266CF-0EDB-4F90-A799-0DDA165279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6391A1-2A95-46EA-A622-926372A87E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CCE201-D223-4FE7-A42E-4ED0C6F66096}"/>
              </a:ext>
            </a:extLst>
          </p:cNvPr>
          <p:cNvSpPr>
            <a:spLocks noGrp="1" noChangeArrowheads="1"/>
          </p:cNvSpPr>
          <p:nvPr>
            <p:ph type="sldNum" sz="quarter" idx="12"/>
          </p:nvPr>
        </p:nvSpPr>
        <p:spPr>
          <a:ln/>
        </p:spPr>
        <p:txBody>
          <a:bodyPr/>
          <a:lstStyle>
            <a:lvl1pPr>
              <a:defRPr/>
            </a:lvl1pPr>
          </a:lstStyle>
          <a:p>
            <a:fld id="{1F141F34-BD3B-452D-BDA6-B31E4A75CE2F}" type="slidenum">
              <a:rPr lang="he-IL" altLang="en-US"/>
              <a:pPr/>
              <a:t>‹#›</a:t>
            </a:fld>
            <a:endParaRPr lang="en-US" altLang="en-US"/>
          </a:p>
        </p:txBody>
      </p:sp>
    </p:spTree>
    <p:extLst>
      <p:ext uri="{BB962C8B-B14F-4D97-AF65-F5344CB8AC3E}">
        <p14:creationId xmlns:p14="http://schemas.microsoft.com/office/powerpoint/2010/main" val="1957419459"/>
      </p:ext>
    </p:extLst>
  </p:cSld>
  <p:clrMapOvr>
    <a:masterClrMapping/>
  </p:clrMapOvr>
  <p:transition spd="slow">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839202" y="274642"/>
            <a:ext cx="2743200" cy="5851525"/>
          </a:xfrm>
        </p:spPr>
        <p:txBody>
          <a:bodyPr vert="eaVert"/>
          <a:lstStyle/>
          <a:p>
            <a:r>
              <a:rPr lang="en-US"/>
              <a:t>Click to edit Master title style</a:t>
            </a:r>
            <a:endParaRPr lang="he-IL"/>
          </a:p>
        </p:txBody>
      </p:sp>
      <p:sp>
        <p:nvSpPr>
          <p:cNvPr id="3" name="מציין מיקום של טקסט אנכי 2"/>
          <p:cNvSpPr>
            <a:spLocks noGrp="1"/>
          </p:cNvSpPr>
          <p:nvPr>
            <p:ph type="body" orient="vert" idx="1"/>
          </p:nvPr>
        </p:nvSpPr>
        <p:spPr>
          <a:xfrm>
            <a:off x="609601" y="274642"/>
            <a:ext cx="8026399"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Rectangle 4">
            <a:extLst>
              <a:ext uri="{FF2B5EF4-FFF2-40B4-BE49-F238E27FC236}">
                <a16:creationId xmlns:a16="http://schemas.microsoft.com/office/drawing/2014/main" id="{03D97900-F88B-4538-9713-9A765DE314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5E7630-EF02-41C0-94E9-4538251BFD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956A39-84A0-4D07-955F-8EFDE1750AAD}"/>
              </a:ext>
            </a:extLst>
          </p:cNvPr>
          <p:cNvSpPr>
            <a:spLocks noGrp="1" noChangeArrowheads="1"/>
          </p:cNvSpPr>
          <p:nvPr>
            <p:ph type="sldNum" sz="quarter" idx="12"/>
          </p:nvPr>
        </p:nvSpPr>
        <p:spPr>
          <a:ln/>
        </p:spPr>
        <p:txBody>
          <a:bodyPr/>
          <a:lstStyle>
            <a:lvl1pPr>
              <a:defRPr/>
            </a:lvl1pPr>
          </a:lstStyle>
          <a:p>
            <a:fld id="{6E243FE7-8FAE-4B2C-910A-F2E9D3C03C09}" type="slidenum">
              <a:rPr lang="he-IL" altLang="en-US"/>
              <a:pPr/>
              <a:t>‹#›</a:t>
            </a:fld>
            <a:endParaRPr lang="en-US" altLang="en-US"/>
          </a:p>
        </p:txBody>
      </p:sp>
    </p:spTree>
    <p:extLst>
      <p:ext uri="{BB962C8B-B14F-4D97-AF65-F5344CB8AC3E}">
        <p14:creationId xmlns:p14="http://schemas.microsoft.com/office/powerpoint/2010/main" val="1408394297"/>
      </p:ext>
    </p:extLst>
  </p:cSld>
  <p:clrMapOvr>
    <a:masterClrMapping/>
  </p:clrMapOvr>
  <p:transition spd="slow">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dgm" preserve="1">
  <p:cSld name="כותרת ודיאגרמה או תרשים ארגוני">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4638"/>
            <a:ext cx="10972801" cy="1143000"/>
          </a:xfrm>
        </p:spPr>
        <p:txBody>
          <a:bodyPr/>
          <a:lstStyle/>
          <a:p>
            <a:r>
              <a:rPr lang="en-US"/>
              <a:t>Click to edit Master title style</a:t>
            </a:r>
            <a:endParaRPr lang="he-IL"/>
          </a:p>
        </p:txBody>
      </p:sp>
      <p:sp>
        <p:nvSpPr>
          <p:cNvPr id="3" name="מציין מיקום של SmartArt 2"/>
          <p:cNvSpPr>
            <a:spLocks noGrp="1"/>
          </p:cNvSpPr>
          <p:nvPr>
            <p:ph type="dgm" idx="1"/>
          </p:nvPr>
        </p:nvSpPr>
        <p:spPr>
          <a:xfrm>
            <a:off x="609601" y="1600204"/>
            <a:ext cx="10972801" cy="4525963"/>
          </a:xfrm>
        </p:spPr>
        <p:txBody>
          <a:bodyPr/>
          <a:lstStyle/>
          <a:p>
            <a:pPr lvl="0"/>
            <a:r>
              <a:rPr lang="en-US" noProof="0"/>
              <a:t>Click icon to add SmartArt graphic</a:t>
            </a:r>
            <a:endParaRPr lang="he-IL" noProof="0"/>
          </a:p>
        </p:txBody>
      </p:sp>
      <p:sp>
        <p:nvSpPr>
          <p:cNvPr id="4" name="Rectangle 4">
            <a:extLst>
              <a:ext uri="{FF2B5EF4-FFF2-40B4-BE49-F238E27FC236}">
                <a16:creationId xmlns:a16="http://schemas.microsoft.com/office/drawing/2014/main" id="{E265BEFD-1798-41A4-98D1-8CA2D3760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9D467A-C016-4BC5-A8DE-6B1F15CB64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903E3E-89E6-455F-9D74-CFE665022784}"/>
              </a:ext>
            </a:extLst>
          </p:cNvPr>
          <p:cNvSpPr>
            <a:spLocks noGrp="1" noChangeArrowheads="1"/>
          </p:cNvSpPr>
          <p:nvPr>
            <p:ph type="sldNum" sz="quarter" idx="12"/>
          </p:nvPr>
        </p:nvSpPr>
        <p:spPr>
          <a:ln/>
        </p:spPr>
        <p:txBody>
          <a:bodyPr/>
          <a:lstStyle>
            <a:lvl1pPr>
              <a:defRPr/>
            </a:lvl1pPr>
          </a:lstStyle>
          <a:p>
            <a:fld id="{0A1CC3F2-23F2-4543-B3F9-F007EF4DAD77}" type="slidenum">
              <a:rPr lang="he-IL" altLang="en-US"/>
              <a:pPr/>
              <a:t>‹#›</a:t>
            </a:fld>
            <a:endParaRPr lang="en-US" altLang="en-US"/>
          </a:p>
        </p:txBody>
      </p:sp>
    </p:spTree>
    <p:extLst>
      <p:ext uri="{BB962C8B-B14F-4D97-AF65-F5344CB8AC3E}">
        <p14:creationId xmlns:p14="http://schemas.microsoft.com/office/powerpoint/2010/main" val="2822354621"/>
      </p:ext>
    </p:extLst>
  </p:cSld>
  <p:clrMapOvr>
    <a:masterClrMapping/>
  </p:clrMapOvr>
  <p:transition spd="slow">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hart" preserve="1">
  <p:cSld name="כותרת, תרשים וטקסט">
    <p:spTree>
      <p:nvGrpSpPr>
        <p:cNvPr id="1" name=""/>
        <p:cNvGrpSpPr/>
        <p:nvPr/>
      </p:nvGrpSpPr>
      <p:grpSpPr>
        <a:xfrm>
          <a:off x="0" y="0"/>
          <a:ext cx="0" cy="0"/>
          <a:chOff x="0" y="0"/>
          <a:chExt cx="0" cy="0"/>
        </a:xfrm>
      </p:grpSpPr>
      <p:sp>
        <p:nvSpPr>
          <p:cNvPr id="2" name="כותרת 1"/>
          <p:cNvSpPr>
            <a:spLocks noGrp="1"/>
          </p:cNvSpPr>
          <p:nvPr>
            <p:ph type="title"/>
          </p:nvPr>
        </p:nvSpPr>
        <p:spPr>
          <a:xfrm>
            <a:off x="609601" y="274638"/>
            <a:ext cx="10972801" cy="1143000"/>
          </a:xfrm>
        </p:spPr>
        <p:txBody>
          <a:bodyPr/>
          <a:lstStyle/>
          <a:p>
            <a:r>
              <a:rPr lang="en-US"/>
              <a:t>Click to edit Master title style</a:t>
            </a:r>
            <a:endParaRPr lang="he-IL"/>
          </a:p>
        </p:txBody>
      </p:sp>
      <p:sp>
        <p:nvSpPr>
          <p:cNvPr id="3" name="מציין מיקום טקסט 2"/>
          <p:cNvSpPr>
            <a:spLocks noGrp="1"/>
          </p:cNvSpPr>
          <p:nvPr>
            <p:ph type="body" sz="half" idx="1"/>
          </p:nvPr>
        </p:nvSpPr>
        <p:spPr>
          <a:xfrm>
            <a:off x="609599"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מציין מיקום תרשים 3"/>
          <p:cNvSpPr>
            <a:spLocks noGrp="1"/>
          </p:cNvSpPr>
          <p:nvPr>
            <p:ph type="chart" sz="half" idx="2"/>
          </p:nvPr>
        </p:nvSpPr>
        <p:spPr>
          <a:xfrm>
            <a:off x="6197601" y="1600204"/>
            <a:ext cx="5384800" cy="4525963"/>
          </a:xfrm>
        </p:spPr>
        <p:txBody>
          <a:bodyPr/>
          <a:lstStyle/>
          <a:p>
            <a:pPr lvl="0"/>
            <a:r>
              <a:rPr lang="en-US" noProof="0"/>
              <a:t>Click icon to add chart</a:t>
            </a:r>
            <a:endParaRPr lang="he-IL" noProof="0"/>
          </a:p>
        </p:txBody>
      </p:sp>
      <p:sp>
        <p:nvSpPr>
          <p:cNvPr id="5" name="Rectangle 4">
            <a:extLst>
              <a:ext uri="{FF2B5EF4-FFF2-40B4-BE49-F238E27FC236}">
                <a16:creationId xmlns:a16="http://schemas.microsoft.com/office/drawing/2014/main" id="{6B78F213-BB77-4792-B71C-91E944F241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46B1D6-DB20-418F-90CC-EEB7689FC7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9BD7803-1A3B-44EE-B380-8313D7B9EC2D}"/>
              </a:ext>
            </a:extLst>
          </p:cNvPr>
          <p:cNvSpPr>
            <a:spLocks noGrp="1" noChangeArrowheads="1"/>
          </p:cNvSpPr>
          <p:nvPr>
            <p:ph type="sldNum" sz="quarter" idx="12"/>
          </p:nvPr>
        </p:nvSpPr>
        <p:spPr>
          <a:ln/>
        </p:spPr>
        <p:txBody>
          <a:bodyPr/>
          <a:lstStyle>
            <a:lvl1pPr>
              <a:defRPr/>
            </a:lvl1pPr>
          </a:lstStyle>
          <a:p>
            <a:fld id="{5D575D09-0FAE-4C2F-8910-B84E521055DA}" type="slidenum">
              <a:rPr lang="he-IL" altLang="en-US"/>
              <a:pPr/>
              <a:t>‹#›</a:t>
            </a:fld>
            <a:endParaRPr lang="en-US" altLang="en-US"/>
          </a:p>
        </p:txBody>
      </p:sp>
    </p:spTree>
    <p:extLst>
      <p:ext uri="{BB962C8B-B14F-4D97-AF65-F5344CB8AC3E}">
        <p14:creationId xmlns:p14="http://schemas.microsoft.com/office/powerpoint/2010/main" val="3339452626"/>
      </p:ext>
    </p:extLst>
  </p:cSld>
  <p:clrMapOvr>
    <a:masterClrMapping/>
  </p:clrMapOvr>
  <p:transition spd="slow">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תוכן">
    <p:spTree>
      <p:nvGrpSpPr>
        <p:cNvPr id="1" name=""/>
        <p:cNvGrpSpPr/>
        <p:nvPr/>
      </p:nvGrpSpPr>
      <p:grpSpPr>
        <a:xfrm>
          <a:off x="0" y="0"/>
          <a:ext cx="0" cy="0"/>
          <a:chOff x="0" y="0"/>
          <a:chExt cx="0" cy="0"/>
        </a:xfrm>
      </p:grpSpPr>
      <p:sp>
        <p:nvSpPr>
          <p:cNvPr id="2" name="מציין מיקום תוכן 1"/>
          <p:cNvSpPr>
            <a:spLocks noGrp="1"/>
          </p:cNvSpPr>
          <p:nvPr>
            <p:ph/>
          </p:nvPr>
        </p:nvSpPr>
        <p:spPr>
          <a:xfrm>
            <a:off x="609601" y="274642"/>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3" name="Rectangle 4">
            <a:extLst>
              <a:ext uri="{FF2B5EF4-FFF2-40B4-BE49-F238E27FC236}">
                <a16:creationId xmlns:a16="http://schemas.microsoft.com/office/drawing/2014/main" id="{EFCBB108-B878-4D98-A730-D9E2E3944F1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B937FC-8EB5-4DEE-8F04-60768BE95F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B8FCE4F-E19B-414D-B62A-8862DD4DCB83}"/>
              </a:ext>
            </a:extLst>
          </p:cNvPr>
          <p:cNvSpPr>
            <a:spLocks noGrp="1" noChangeArrowheads="1"/>
          </p:cNvSpPr>
          <p:nvPr>
            <p:ph type="sldNum" sz="quarter" idx="12"/>
          </p:nvPr>
        </p:nvSpPr>
        <p:spPr>
          <a:ln/>
        </p:spPr>
        <p:txBody>
          <a:bodyPr/>
          <a:lstStyle>
            <a:lvl1pPr>
              <a:defRPr/>
            </a:lvl1pPr>
          </a:lstStyle>
          <a:p>
            <a:fld id="{7C793CEE-4690-492D-9F3D-7BF5304A755C}" type="slidenum">
              <a:rPr lang="he-IL" altLang="en-US"/>
              <a:pPr/>
              <a:t>‹#›</a:t>
            </a:fld>
            <a:endParaRPr lang="en-US" altLang="en-US"/>
          </a:p>
        </p:txBody>
      </p:sp>
    </p:spTree>
    <p:extLst>
      <p:ext uri="{BB962C8B-B14F-4D97-AF65-F5344CB8AC3E}">
        <p14:creationId xmlns:p14="http://schemas.microsoft.com/office/powerpoint/2010/main" val="3818236567"/>
      </p:ext>
    </p:extLst>
  </p:cSld>
  <p:clrMapOvr>
    <a:masterClrMapping/>
  </p:clrMapOvr>
  <p:transition spd="slow">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1" cy="1143000"/>
          </a:xfrm>
        </p:spPr>
        <p:txBody>
          <a:bodyPr/>
          <a:lstStyle/>
          <a:p>
            <a:r>
              <a:rPr lang="en-US"/>
              <a:t>Click to edit Master title style</a:t>
            </a:r>
            <a:endParaRPr lang="he-IL"/>
          </a:p>
        </p:txBody>
      </p:sp>
      <p:sp>
        <p:nvSpPr>
          <p:cNvPr id="3" name="Content Placeholder 2"/>
          <p:cNvSpPr>
            <a:spLocks noGrp="1"/>
          </p:cNvSpPr>
          <p:nvPr>
            <p:ph sz="half" idx="1"/>
          </p:nvPr>
        </p:nvSpPr>
        <p:spPr>
          <a:xfrm>
            <a:off x="609599"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quarter" idx="2"/>
          </p:nvPr>
        </p:nvSpPr>
        <p:spPr>
          <a:xfrm>
            <a:off x="6197601"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Content Placeholder 4"/>
          <p:cNvSpPr>
            <a:spLocks noGrp="1"/>
          </p:cNvSpPr>
          <p:nvPr>
            <p:ph sz="quarter" idx="3"/>
          </p:nvPr>
        </p:nvSpPr>
        <p:spPr>
          <a:xfrm>
            <a:off x="6197601"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Rectangle 4">
            <a:extLst>
              <a:ext uri="{FF2B5EF4-FFF2-40B4-BE49-F238E27FC236}">
                <a16:creationId xmlns:a16="http://schemas.microsoft.com/office/drawing/2014/main" id="{9571E81D-9AE0-4246-9CC9-8B0EFF45C3C3}"/>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40688C5F-A6AD-476B-862F-90C05FDAB7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8B04B6D6-46F7-404A-A88D-40E53EEF9581}"/>
              </a:ext>
            </a:extLst>
          </p:cNvPr>
          <p:cNvSpPr>
            <a:spLocks noGrp="1" noChangeArrowheads="1"/>
          </p:cNvSpPr>
          <p:nvPr>
            <p:ph type="sldNum" sz="quarter" idx="12"/>
          </p:nvPr>
        </p:nvSpPr>
        <p:spPr>
          <a:ln/>
        </p:spPr>
        <p:txBody>
          <a:bodyPr/>
          <a:lstStyle>
            <a:lvl1pPr>
              <a:defRPr/>
            </a:lvl1pPr>
          </a:lstStyle>
          <a:p>
            <a:fld id="{B9F4A1D4-55D6-4419-A9C0-B8B58775D152}" type="slidenum">
              <a:rPr lang="he-IL" altLang="en-US"/>
              <a:pPr/>
              <a:t>‹#›</a:t>
            </a:fld>
            <a:endParaRPr lang="en-US" altLang="en-US"/>
          </a:p>
        </p:txBody>
      </p:sp>
    </p:spTree>
    <p:extLst>
      <p:ext uri="{BB962C8B-B14F-4D97-AF65-F5344CB8AC3E}">
        <p14:creationId xmlns:p14="http://schemas.microsoft.com/office/powerpoint/2010/main" val="836814566"/>
      </p:ext>
    </p:extLst>
  </p:cSld>
  <p:clrMapOvr>
    <a:masterClrMapping/>
  </p:clrMapOvr>
  <p:transition spd="slow">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1" y="274638"/>
            <a:ext cx="10972801" cy="1143000"/>
          </a:xfrm>
        </p:spPr>
        <p:txBody>
          <a:bodyPr/>
          <a:lstStyle/>
          <a:p>
            <a:r>
              <a:rPr lang="en-US"/>
              <a:t>Click to edit Master title style</a:t>
            </a:r>
            <a:endParaRPr lang="he-IL"/>
          </a:p>
        </p:txBody>
      </p:sp>
      <p:sp>
        <p:nvSpPr>
          <p:cNvPr id="3" name="Content Placeholder 2"/>
          <p:cNvSpPr>
            <a:spLocks noGrp="1"/>
          </p:cNvSpPr>
          <p:nvPr>
            <p:ph sz="quarter" idx="1"/>
          </p:nvPr>
        </p:nvSpPr>
        <p:spPr>
          <a:xfrm>
            <a:off x="609599"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quarter" idx="2"/>
          </p:nvPr>
        </p:nvSpPr>
        <p:spPr>
          <a:xfrm>
            <a:off x="6197601"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Content Placeholder 4"/>
          <p:cNvSpPr>
            <a:spLocks noGrp="1"/>
          </p:cNvSpPr>
          <p:nvPr>
            <p:ph sz="quarter" idx="3"/>
          </p:nvPr>
        </p:nvSpPr>
        <p:spPr>
          <a:xfrm>
            <a:off x="609599"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Content Placeholder 5"/>
          <p:cNvSpPr>
            <a:spLocks noGrp="1"/>
          </p:cNvSpPr>
          <p:nvPr>
            <p:ph sz="quarter" idx="4"/>
          </p:nvPr>
        </p:nvSpPr>
        <p:spPr>
          <a:xfrm>
            <a:off x="6197601" y="3938592"/>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Rectangle 4">
            <a:extLst>
              <a:ext uri="{FF2B5EF4-FFF2-40B4-BE49-F238E27FC236}">
                <a16:creationId xmlns:a16="http://schemas.microsoft.com/office/drawing/2014/main" id="{AC8A430F-66B1-415D-A1AE-12FB8981C3D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61914AB-7612-4372-BFBF-9383766EF1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AFC03ED-BAF6-4DE8-897E-4420D2B5728E}"/>
              </a:ext>
            </a:extLst>
          </p:cNvPr>
          <p:cNvSpPr>
            <a:spLocks noGrp="1" noChangeArrowheads="1"/>
          </p:cNvSpPr>
          <p:nvPr>
            <p:ph type="sldNum" sz="quarter" idx="12"/>
          </p:nvPr>
        </p:nvSpPr>
        <p:spPr>
          <a:ln/>
        </p:spPr>
        <p:txBody>
          <a:bodyPr/>
          <a:lstStyle>
            <a:lvl1pPr>
              <a:defRPr/>
            </a:lvl1pPr>
          </a:lstStyle>
          <a:p>
            <a:fld id="{D3F6EC15-3AEF-4C31-B19D-9A5DDEB7E41E}" type="slidenum">
              <a:rPr lang="he-IL" altLang="en-US"/>
              <a:pPr/>
              <a:t>‹#›</a:t>
            </a:fld>
            <a:endParaRPr lang="en-US" altLang="en-US"/>
          </a:p>
        </p:txBody>
      </p:sp>
    </p:spTree>
    <p:extLst>
      <p:ext uri="{BB962C8B-B14F-4D97-AF65-F5344CB8AC3E}">
        <p14:creationId xmlns:p14="http://schemas.microsoft.com/office/powerpoint/2010/main" val="1001364791"/>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ED99C88-1CB5-46C1-9CD8-25BC89F7B5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מציין מיקום טקסט 2">
            <a:extLst>
              <a:ext uri="{FF2B5EF4-FFF2-40B4-BE49-F238E27FC236}">
                <a16:creationId xmlns:a16="http://schemas.microsoft.com/office/drawing/2014/main" id="{8987F3E2-CCFF-4E1B-9C17-38D9DDC585D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מציין מיקום תוכן 3">
            <a:extLst>
              <a:ext uri="{FF2B5EF4-FFF2-40B4-BE49-F238E27FC236}">
                <a16:creationId xmlns:a16="http://schemas.microsoft.com/office/drawing/2014/main" id="{3C938348-E90F-43B3-9811-7A6CE424492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מציין מיקום טקסט 4">
            <a:extLst>
              <a:ext uri="{FF2B5EF4-FFF2-40B4-BE49-F238E27FC236}">
                <a16:creationId xmlns:a16="http://schemas.microsoft.com/office/drawing/2014/main" id="{C9C9E1ED-A823-403E-88EA-C075B912868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מציין מיקום תוכן 5">
            <a:extLst>
              <a:ext uri="{FF2B5EF4-FFF2-40B4-BE49-F238E27FC236}">
                <a16:creationId xmlns:a16="http://schemas.microsoft.com/office/drawing/2014/main" id="{01656E2B-64D1-4A35-B363-E98499023F4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מציין מיקום של תאריך 6">
            <a:extLst>
              <a:ext uri="{FF2B5EF4-FFF2-40B4-BE49-F238E27FC236}">
                <a16:creationId xmlns:a16="http://schemas.microsoft.com/office/drawing/2014/main" id="{F200300D-9104-41FB-919A-7F5719AAA541}"/>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8" name="מציין מיקום של כותרת תחתונה 7">
            <a:extLst>
              <a:ext uri="{FF2B5EF4-FFF2-40B4-BE49-F238E27FC236}">
                <a16:creationId xmlns:a16="http://schemas.microsoft.com/office/drawing/2014/main" id="{3DD72328-C00F-4162-95FC-118B726B0B7D}"/>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12A7E0A6-5C9A-48CC-8E52-065A6268860A}"/>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354210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166C906-EDB5-46BB-9600-FCCDD57FB482}"/>
              </a:ext>
            </a:extLst>
          </p:cNvPr>
          <p:cNvSpPr>
            <a:spLocks noGrp="1"/>
          </p:cNvSpPr>
          <p:nvPr>
            <p:ph type="title"/>
          </p:nvPr>
        </p:nvSpPr>
        <p:spPr/>
        <p:txBody>
          <a:bodyPr/>
          <a:lstStyle/>
          <a:p>
            <a:r>
              <a:rPr lang="en-US"/>
              <a:t>Click to edit Master title style</a:t>
            </a:r>
          </a:p>
        </p:txBody>
      </p:sp>
      <p:sp>
        <p:nvSpPr>
          <p:cNvPr id="3" name="מציין מיקום של תאריך 2">
            <a:extLst>
              <a:ext uri="{FF2B5EF4-FFF2-40B4-BE49-F238E27FC236}">
                <a16:creationId xmlns:a16="http://schemas.microsoft.com/office/drawing/2014/main" id="{773D6B7F-919D-4AA4-9C28-CA7141AB7F45}"/>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4" name="מציין מיקום של כותרת תחתונה 3">
            <a:extLst>
              <a:ext uri="{FF2B5EF4-FFF2-40B4-BE49-F238E27FC236}">
                <a16:creationId xmlns:a16="http://schemas.microsoft.com/office/drawing/2014/main" id="{4FE02249-5854-4E59-B179-EBBBC1144FE5}"/>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ACEDBA96-F7C4-4D9A-BCB4-8B0F86BF7904}"/>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1416321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37E67AE9-3230-4F2F-9931-C6E46414FEF2}"/>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3" name="מציין מיקום של כותרת תחתונה 2">
            <a:extLst>
              <a:ext uri="{FF2B5EF4-FFF2-40B4-BE49-F238E27FC236}">
                <a16:creationId xmlns:a16="http://schemas.microsoft.com/office/drawing/2014/main" id="{27677DB0-3ECE-403E-819D-0E76D35DB4A4}"/>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F6CAF72A-A3FD-49DE-8CA2-C5E98328AB5B}"/>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367815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735D68F-34F1-4D72-8A80-D197D06E2B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מציין מיקום תוכן 2">
            <a:extLst>
              <a:ext uri="{FF2B5EF4-FFF2-40B4-BE49-F238E27FC236}">
                <a16:creationId xmlns:a16="http://schemas.microsoft.com/office/drawing/2014/main" id="{6FD99A3B-3C53-4465-A722-E060A1A363A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מציין מיקום טקסט 3">
            <a:extLst>
              <a:ext uri="{FF2B5EF4-FFF2-40B4-BE49-F238E27FC236}">
                <a16:creationId xmlns:a16="http://schemas.microsoft.com/office/drawing/2014/main" id="{ED2225CB-23C2-4F6B-9521-156ED41915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מציין מיקום של תאריך 4">
            <a:extLst>
              <a:ext uri="{FF2B5EF4-FFF2-40B4-BE49-F238E27FC236}">
                <a16:creationId xmlns:a16="http://schemas.microsoft.com/office/drawing/2014/main" id="{9F144E02-B46E-44AF-9E2E-756A40C54E0A}"/>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6" name="מציין מיקום של כותרת תחתונה 5">
            <a:extLst>
              <a:ext uri="{FF2B5EF4-FFF2-40B4-BE49-F238E27FC236}">
                <a16:creationId xmlns:a16="http://schemas.microsoft.com/office/drawing/2014/main" id="{EE5D2087-1C63-4280-9FE0-D96CA91D0C11}"/>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8325530D-9101-48C6-8607-D636822FC515}"/>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3571896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8F17873-AE3C-4FFA-9051-9E1C512529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מציין מיקום של תמונה 2">
            <a:extLst>
              <a:ext uri="{FF2B5EF4-FFF2-40B4-BE49-F238E27FC236}">
                <a16:creationId xmlns:a16="http://schemas.microsoft.com/office/drawing/2014/main" id="{85E76496-8CEB-4EA9-9742-BD78D00024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מציין מיקום טקסט 3">
            <a:extLst>
              <a:ext uri="{FF2B5EF4-FFF2-40B4-BE49-F238E27FC236}">
                <a16:creationId xmlns:a16="http://schemas.microsoft.com/office/drawing/2014/main" id="{68605ED7-828C-4D17-B0D8-218830C093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מציין מיקום של תאריך 4">
            <a:extLst>
              <a:ext uri="{FF2B5EF4-FFF2-40B4-BE49-F238E27FC236}">
                <a16:creationId xmlns:a16="http://schemas.microsoft.com/office/drawing/2014/main" id="{84C0CBAB-C35D-464E-AF4D-3A9C39D1858B}"/>
              </a:ext>
            </a:extLst>
          </p:cNvPr>
          <p:cNvSpPr>
            <a:spLocks noGrp="1"/>
          </p:cNvSpPr>
          <p:nvPr>
            <p:ph type="dt" sz="half" idx="10"/>
          </p:nvPr>
        </p:nvSpPr>
        <p:spPr/>
        <p:txBody>
          <a:bodyPr/>
          <a:lstStyle/>
          <a:p>
            <a:fld id="{1D8BD707-D9CF-40AE-B4C6-C98DA3205C09}" type="datetimeFigureOut">
              <a:rPr lang="en-US" smtClean="0"/>
              <a:t>9/26/25</a:t>
            </a:fld>
            <a:endParaRPr lang="en-US"/>
          </a:p>
        </p:txBody>
      </p:sp>
      <p:sp>
        <p:nvSpPr>
          <p:cNvPr id="6" name="מציין מיקום של כותרת תחתונה 5">
            <a:extLst>
              <a:ext uri="{FF2B5EF4-FFF2-40B4-BE49-F238E27FC236}">
                <a16:creationId xmlns:a16="http://schemas.microsoft.com/office/drawing/2014/main" id="{2B79F08D-6714-4FE7-AF95-A21130B84469}"/>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15E6816A-AFE1-485A-87A0-2C200E2FFE65}"/>
              </a:ext>
            </a:extLst>
          </p:cNvPr>
          <p:cNvSpPr>
            <a:spLocks noGrp="1"/>
          </p:cNvSpPr>
          <p:nvPr>
            <p:ph type="sldNum" sz="quarter" idx="12"/>
          </p:nvPr>
        </p:nvSpPr>
        <p:spPr/>
        <p:txBody>
          <a:bodyPr/>
          <a:lstStyle/>
          <a:p>
            <a:fld id="{B6F15528-21DE-4FAA-801E-634DDDAF4B2B}" type="slidenum">
              <a:rPr lang="en-IL" smtClean="0"/>
              <a:t>‹#›</a:t>
            </a:fld>
            <a:endParaRPr lang="en-IL"/>
          </a:p>
        </p:txBody>
      </p:sp>
    </p:spTree>
    <p:extLst>
      <p:ext uri="{BB962C8B-B14F-4D97-AF65-F5344CB8AC3E}">
        <p14:creationId xmlns:p14="http://schemas.microsoft.com/office/powerpoint/2010/main" val="161228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2.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01157998-DFAD-404C-8BA1-FC4FA85EB06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dirty="0"/>
              <a:t>לחץ כדי לערוך סגנון כותרת של תבנית בסיס</a:t>
            </a:r>
            <a:endParaRPr lang="en-US" dirty="0"/>
          </a:p>
        </p:txBody>
      </p:sp>
      <p:sp>
        <p:nvSpPr>
          <p:cNvPr id="4" name="מציין מיקום של תאריך 3">
            <a:extLst>
              <a:ext uri="{FF2B5EF4-FFF2-40B4-BE49-F238E27FC236}">
                <a16:creationId xmlns:a16="http://schemas.microsoft.com/office/drawing/2014/main" id="{43B6C516-6024-4245-8629-B33B177D61D6}"/>
              </a:ext>
            </a:extLst>
          </p:cNvPr>
          <p:cNvSpPr>
            <a:spLocks noGrp="1"/>
          </p:cNvSpPr>
          <p:nvPr>
            <p:ph type="dt" sz="half" idx="2"/>
          </p:nvPr>
        </p:nvSpPr>
        <p:spPr>
          <a:xfrm>
            <a:off x="9029700" y="6506210"/>
            <a:ext cx="2650466" cy="351790"/>
          </a:xfrm>
          <a:prstGeom prst="rect">
            <a:avLst/>
          </a:prstGeom>
        </p:spPr>
        <p:txBody>
          <a:bodyPr vert="horz" lIns="91440" tIns="45720" rIns="91440" bIns="45720" rtlCol="1" anchor="ctr"/>
          <a:lstStyle>
            <a:lvl1pPr algn="l">
              <a:defRPr sz="1200">
                <a:solidFill>
                  <a:schemeClr val="tx1">
                    <a:tint val="75000"/>
                  </a:schemeClr>
                </a:solidFill>
              </a:defRPr>
            </a:lvl1pPr>
          </a:lstStyle>
          <a:p>
            <a:fld id="{1D8BD707-D9CF-40AE-B4C6-C98DA3205C09}" type="datetimeFigureOut">
              <a:rPr lang="en-US" smtClean="0"/>
              <a:t>9/26/25</a:t>
            </a:fld>
            <a:endParaRPr lang="en-US"/>
          </a:p>
        </p:txBody>
      </p:sp>
      <p:sp>
        <p:nvSpPr>
          <p:cNvPr id="5" name="מציין מיקום של כותרת תחתונה 4">
            <a:extLst>
              <a:ext uri="{FF2B5EF4-FFF2-40B4-BE49-F238E27FC236}">
                <a16:creationId xmlns:a16="http://schemas.microsoft.com/office/drawing/2014/main" id="{355BC929-AA4B-4854-9623-14D57E1FC34A}"/>
              </a:ext>
            </a:extLst>
          </p:cNvPr>
          <p:cNvSpPr>
            <a:spLocks noGrp="1"/>
          </p:cNvSpPr>
          <p:nvPr>
            <p:ph type="ftr" sz="quarter" idx="3"/>
          </p:nvPr>
        </p:nvSpPr>
        <p:spPr>
          <a:xfrm>
            <a:off x="4038600" y="6492874"/>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B3615C8A-FAF8-47BF-9F65-A3781CBD19EA}"/>
              </a:ext>
            </a:extLst>
          </p:cNvPr>
          <p:cNvSpPr>
            <a:spLocks noGrp="1"/>
          </p:cNvSpPr>
          <p:nvPr>
            <p:ph type="sldNum" sz="quarter" idx="4"/>
          </p:nvPr>
        </p:nvSpPr>
        <p:spPr>
          <a:xfrm>
            <a:off x="731520" y="649097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6F15528-21DE-4FAA-801E-634DDDAF4B2B}" type="slidenum">
              <a:rPr lang="en-IL" smtClean="0"/>
              <a:t>‹#›</a:t>
            </a:fld>
            <a:endParaRPr lang="en-IL"/>
          </a:p>
        </p:txBody>
      </p:sp>
      <p:sp>
        <p:nvSpPr>
          <p:cNvPr id="7" name="TextBox 6">
            <a:extLst>
              <a:ext uri="{FF2B5EF4-FFF2-40B4-BE49-F238E27FC236}">
                <a16:creationId xmlns:a16="http://schemas.microsoft.com/office/drawing/2014/main" id="{B88E251B-2856-4E3F-9E31-9188E8819511}"/>
              </a:ext>
            </a:extLst>
          </p:cNvPr>
          <p:cNvSpPr txBox="1"/>
          <p:nvPr/>
        </p:nvSpPr>
        <p:spPr>
          <a:xfrm>
            <a:off x="0" y="6506210"/>
            <a:ext cx="12192000" cy="369332"/>
          </a:xfrm>
          <a:prstGeom prst="rect">
            <a:avLst/>
          </a:prstGeom>
          <a:solidFill>
            <a:srgbClr val="8B285D"/>
          </a:solidFill>
        </p:spPr>
        <p:txBody>
          <a:bodyPr wrap="square" rtlCol="0">
            <a:spAutoFit/>
          </a:bodyPr>
          <a:lstStyle/>
          <a:p>
            <a:endParaRPr lang="en-US" dirty="0">
              <a:solidFill>
                <a:srgbClr val="FF0000"/>
              </a:solidFill>
            </a:endParaRPr>
          </a:p>
        </p:txBody>
      </p:sp>
      <p:sp>
        <p:nvSpPr>
          <p:cNvPr id="9" name="TextBox 8">
            <a:extLst>
              <a:ext uri="{FF2B5EF4-FFF2-40B4-BE49-F238E27FC236}">
                <a16:creationId xmlns:a16="http://schemas.microsoft.com/office/drawing/2014/main" id="{95D48A1C-0BFF-4DD7-9B95-10487AEC0830}"/>
              </a:ext>
            </a:extLst>
          </p:cNvPr>
          <p:cNvSpPr txBox="1"/>
          <p:nvPr/>
        </p:nvSpPr>
        <p:spPr>
          <a:xfrm>
            <a:off x="0" y="0"/>
            <a:ext cx="12192000" cy="91440"/>
          </a:xfrm>
          <a:prstGeom prst="rect">
            <a:avLst/>
          </a:prstGeom>
          <a:solidFill>
            <a:srgbClr val="8B285D"/>
          </a:solidFill>
        </p:spPr>
        <p:txBody>
          <a:bodyPr wrap="square" rtlCol="0">
            <a:spAutoFit/>
          </a:bodyPr>
          <a:lstStyle/>
          <a:p>
            <a:endParaRPr lang="en-US" dirty="0"/>
          </a:p>
        </p:txBody>
      </p:sp>
    </p:spTree>
    <p:extLst>
      <p:ext uri="{BB962C8B-B14F-4D97-AF65-F5344CB8AC3E}">
        <p14:creationId xmlns:p14="http://schemas.microsoft.com/office/powerpoint/2010/main" val="7710360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p:txStyles>
    <p:titleStyle>
      <a:lvl1pPr algn="l" defTabSz="914400" rtl="0" eaLnBrk="1" latinLnBrk="0" hangingPunct="1">
        <a:lnSpc>
          <a:spcPct val="90000"/>
        </a:lnSpc>
        <a:spcBef>
          <a:spcPct val="0"/>
        </a:spcBef>
        <a:buNone/>
        <a:defRPr sz="4400" kern="1200">
          <a:solidFill>
            <a:schemeClr val="tx1"/>
          </a:solidFill>
          <a:latin typeface="Oswald" panose="00000500000000000000" pitchFamily="2" charset="0"/>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A9334F-8B8D-4370-8D5B-070CC9291B60}"/>
              </a:ext>
            </a:extLst>
          </p:cNvPr>
          <p:cNvSpPr>
            <a:spLocks noGrp="1" noChangeArrowheads="1"/>
          </p:cNvSpPr>
          <p:nvPr>
            <p:ph type="title"/>
          </p:nvPr>
        </p:nvSpPr>
        <p:spPr bwMode="auto">
          <a:xfrm>
            <a:off x="609242" y="274638"/>
            <a:ext cx="1097351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a:t>לחץ כדי לערוך סגנון כותרת של תבנית בסיס</a:t>
            </a:r>
          </a:p>
        </p:txBody>
      </p:sp>
      <p:sp>
        <p:nvSpPr>
          <p:cNvPr id="1027" name="Rectangle 3">
            <a:extLst>
              <a:ext uri="{FF2B5EF4-FFF2-40B4-BE49-F238E27FC236}">
                <a16:creationId xmlns:a16="http://schemas.microsoft.com/office/drawing/2014/main" id="{689A4AE4-2768-4220-A47B-30BE79F9BB03}"/>
              </a:ext>
            </a:extLst>
          </p:cNvPr>
          <p:cNvSpPr>
            <a:spLocks noGrp="1" noChangeArrowheads="1"/>
          </p:cNvSpPr>
          <p:nvPr>
            <p:ph type="body" idx="1"/>
          </p:nvPr>
        </p:nvSpPr>
        <p:spPr bwMode="auto">
          <a:xfrm>
            <a:off x="609242" y="1600201"/>
            <a:ext cx="1097351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a:t>לחץ כדי לערוך סגנונות טקסט של תבנית בסיס</a:t>
            </a:r>
          </a:p>
          <a:p>
            <a:pPr lvl="1"/>
            <a:r>
              <a:rPr lang="he-IL" altLang="he-IL"/>
              <a:t>רמה שנייה</a:t>
            </a:r>
          </a:p>
          <a:p>
            <a:pPr lvl="2"/>
            <a:r>
              <a:rPr lang="he-IL" altLang="he-IL"/>
              <a:t>רמה שלישית</a:t>
            </a:r>
          </a:p>
          <a:p>
            <a:pPr lvl="3"/>
            <a:r>
              <a:rPr lang="he-IL" altLang="he-IL"/>
              <a:t>רמה רביעית</a:t>
            </a:r>
          </a:p>
          <a:p>
            <a:pPr lvl="4"/>
            <a:r>
              <a:rPr lang="he-IL" altLang="he-IL"/>
              <a:t>רמה חמישית</a:t>
            </a:r>
          </a:p>
        </p:txBody>
      </p:sp>
      <p:sp>
        <p:nvSpPr>
          <p:cNvPr id="1028" name="Rectangle 4">
            <a:extLst>
              <a:ext uri="{FF2B5EF4-FFF2-40B4-BE49-F238E27FC236}">
                <a16:creationId xmlns:a16="http://schemas.microsoft.com/office/drawing/2014/main" id="{18603E86-D561-42D8-8DB2-33BBEA80E67F}"/>
              </a:ext>
            </a:extLst>
          </p:cNvPr>
          <p:cNvSpPr>
            <a:spLocks noGrp="1" noChangeArrowheads="1"/>
          </p:cNvSpPr>
          <p:nvPr>
            <p:ph type="dt" sz="half" idx="2"/>
          </p:nvPr>
        </p:nvSpPr>
        <p:spPr bwMode="auto">
          <a:xfrm>
            <a:off x="8737242" y="6245225"/>
            <a:ext cx="284551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lvl1pPr>
          </a:lstStyle>
          <a:p>
            <a:pPr>
              <a:defRPr/>
            </a:pPr>
            <a:endParaRPr lang="en-US"/>
          </a:p>
        </p:txBody>
      </p:sp>
      <p:sp>
        <p:nvSpPr>
          <p:cNvPr id="1029" name="Rectangle 5">
            <a:extLst>
              <a:ext uri="{FF2B5EF4-FFF2-40B4-BE49-F238E27FC236}">
                <a16:creationId xmlns:a16="http://schemas.microsoft.com/office/drawing/2014/main" id="{7417030C-537A-4001-BF47-A28B3D3F8CEE}"/>
              </a:ext>
            </a:extLst>
          </p:cNvPr>
          <p:cNvSpPr>
            <a:spLocks noGrp="1" noChangeArrowheads="1"/>
          </p:cNvSpPr>
          <p:nvPr>
            <p:ph type="ftr" sz="quarter" idx="3"/>
          </p:nvPr>
        </p:nvSpPr>
        <p:spPr bwMode="auto">
          <a:xfrm>
            <a:off x="4166139" y="6245225"/>
            <a:ext cx="38597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lvl1pPr>
          </a:lstStyle>
          <a:p>
            <a:pPr>
              <a:defRPr/>
            </a:pPr>
            <a:endParaRPr lang="en-US"/>
          </a:p>
        </p:txBody>
      </p:sp>
      <p:sp>
        <p:nvSpPr>
          <p:cNvPr id="1030" name="Rectangle 6">
            <a:extLst>
              <a:ext uri="{FF2B5EF4-FFF2-40B4-BE49-F238E27FC236}">
                <a16:creationId xmlns:a16="http://schemas.microsoft.com/office/drawing/2014/main" id="{3A6D3D5A-29BF-4AA3-923A-483CA5AEB705}"/>
              </a:ext>
            </a:extLst>
          </p:cNvPr>
          <p:cNvSpPr>
            <a:spLocks noGrp="1" noChangeArrowheads="1"/>
          </p:cNvSpPr>
          <p:nvPr>
            <p:ph type="sldNum" sz="quarter" idx="4"/>
          </p:nvPr>
        </p:nvSpPr>
        <p:spPr bwMode="auto">
          <a:xfrm>
            <a:off x="609242" y="6245225"/>
            <a:ext cx="284551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eaLnBrk="1" hangingPunct="1">
              <a:defRPr sz="1400"/>
            </a:lvl1pPr>
          </a:lstStyle>
          <a:p>
            <a:fld id="{42B21E3D-1F2D-4610-8445-41FF96A134BD}" type="slidenum">
              <a:rPr lang="he-IL" altLang="en-US"/>
              <a:pPr/>
              <a:t>‹#›</a:t>
            </a:fld>
            <a:endParaRPr lang="en-US" altLang="en-US"/>
          </a:p>
        </p:txBody>
      </p:sp>
      <p:pic>
        <p:nvPicPr>
          <p:cNvPr id="1031" name="Picture 7" descr="pre_eng6">
            <a:extLst>
              <a:ext uri="{FF2B5EF4-FFF2-40B4-BE49-F238E27FC236}">
                <a16:creationId xmlns:a16="http://schemas.microsoft.com/office/drawing/2014/main" id="{44FF710C-36CC-40B2-9B3F-2C013B12618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03787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Lst>
  <p:transition spd="slow">
    <p:fade thruBlk="1"/>
  </p:transition>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44BCACB-9EA6-43A3-91BB-43C00B303B58}"/>
              </a:ext>
            </a:extLst>
          </p:cNvPr>
          <p:cNvSpPr>
            <a:spLocks noGrp="1" noChangeArrowheads="1"/>
          </p:cNvSpPr>
          <p:nvPr>
            <p:ph type="title"/>
          </p:nvPr>
        </p:nvSpPr>
        <p:spPr bwMode="auto">
          <a:xfrm>
            <a:off x="609242" y="274638"/>
            <a:ext cx="1097351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a:t>לחץ כדי לערוך סגנון כותרת של תבנית בסיס</a:t>
            </a:r>
          </a:p>
        </p:txBody>
      </p:sp>
      <p:sp>
        <p:nvSpPr>
          <p:cNvPr id="1027" name="Rectangle 3">
            <a:extLst>
              <a:ext uri="{FF2B5EF4-FFF2-40B4-BE49-F238E27FC236}">
                <a16:creationId xmlns:a16="http://schemas.microsoft.com/office/drawing/2014/main" id="{C03556DF-5E53-4DB3-AAE8-E2B64B460E41}"/>
              </a:ext>
            </a:extLst>
          </p:cNvPr>
          <p:cNvSpPr>
            <a:spLocks noGrp="1" noChangeArrowheads="1"/>
          </p:cNvSpPr>
          <p:nvPr>
            <p:ph type="body" idx="1"/>
          </p:nvPr>
        </p:nvSpPr>
        <p:spPr bwMode="auto">
          <a:xfrm>
            <a:off x="609242" y="1600201"/>
            <a:ext cx="1097351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a:t>לחץ כדי לערוך סגנונות טקסט של תבנית בסיס</a:t>
            </a:r>
          </a:p>
          <a:p>
            <a:pPr lvl="1"/>
            <a:r>
              <a:rPr lang="he-IL" altLang="he-IL"/>
              <a:t>רמה שנייה</a:t>
            </a:r>
          </a:p>
          <a:p>
            <a:pPr lvl="2"/>
            <a:r>
              <a:rPr lang="he-IL" altLang="he-IL"/>
              <a:t>רמה שלישית</a:t>
            </a:r>
          </a:p>
          <a:p>
            <a:pPr lvl="3"/>
            <a:r>
              <a:rPr lang="he-IL" altLang="he-IL"/>
              <a:t>רמה רביעית</a:t>
            </a:r>
          </a:p>
          <a:p>
            <a:pPr lvl="4"/>
            <a:r>
              <a:rPr lang="he-IL" altLang="he-IL"/>
              <a:t>רמה חמישית</a:t>
            </a:r>
          </a:p>
        </p:txBody>
      </p:sp>
      <p:sp>
        <p:nvSpPr>
          <p:cNvPr id="1028" name="Rectangle 4">
            <a:extLst>
              <a:ext uri="{FF2B5EF4-FFF2-40B4-BE49-F238E27FC236}">
                <a16:creationId xmlns:a16="http://schemas.microsoft.com/office/drawing/2014/main" id="{B173E2A4-0C34-4262-A0DF-9D4B338636AF}"/>
              </a:ext>
            </a:extLst>
          </p:cNvPr>
          <p:cNvSpPr>
            <a:spLocks noGrp="1" noChangeArrowheads="1"/>
          </p:cNvSpPr>
          <p:nvPr>
            <p:ph type="dt" sz="half" idx="2"/>
          </p:nvPr>
        </p:nvSpPr>
        <p:spPr bwMode="auto">
          <a:xfrm>
            <a:off x="8737242" y="6245225"/>
            <a:ext cx="284551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lvl1pPr>
          </a:lstStyle>
          <a:p>
            <a:pPr>
              <a:defRPr/>
            </a:pPr>
            <a:endParaRPr lang="en-US"/>
          </a:p>
        </p:txBody>
      </p:sp>
      <p:sp>
        <p:nvSpPr>
          <p:cNvPr id="1029" name="Rectangle 5">
            <a:extLst>
              <a:ext uri="{FF2B5EF4-FFF2-40B4-BE49-F238E27FC236}">
                <a16:creationId xmlns:a16="http://schemas.microsoft.com/office/drawing/2014/main" id="{3051AE52-262C-4D54-9278-A86289705E77}"/>
              </a:ext>
            </a:extLst>
          </p:cNvPr>
          <p:cNvSpPr>
            <a:spLocks noGrp="1" noChangeArrowheads="1"/>
          </p:cNvSpPr>
          <p:nvPr>
            <p:ph type="ftr" sz="quarter" idx="3"/>
          </p:nvPr>
        </p:nvSpPr>
        <p:spPr bwMode="auto">
          <a:xfrm>
            <a:off x="4166139" y="6245225"/>
            <a:ext cx="38597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lvl1pPr>
          </a:lstStyle>
          <a:p>
            <a:pPr>
              <a:defRPr/>
            </a:pPr>
            <a:endParaRPr lang="en-US"/>
          </a:p>
        </p:txBody>
      </p:sp>
      <p:sp>
        <p:nvSpPr>
          <p:cNvPr id="1030" name="Rectangle 6">
            <a:extLst>
              <a:ext uri="{FF2B5EF4-FFF2-40B4-BE49-F238E27FC236}">
                <a16:creationId xmlns:a16="http://schemas.microsoft.com/office/drawing/2014/main" id="{A0D5B7B5-7193-4EAF-B2EC-269FC5A5E0A2}"/>
              </a:ext>
            </a:extLst>
          </p:cNvPr>
          <p:cNvSpPr>
            <a:spLocks noGrp="1" noChangeArrowheads="1"/>
          </p:cNvSpPr>
          <p:nvPr>
            <p:ph type="sldNum" sz="quarter" idx="4"/>
          </p:nvPr>
        </p:nvSpPr>
        <p:spPr bwMode="auto">
          <a:xfrm>
            <a:off x="609242" y="6245225"/>
            <a:ext cx="2845517"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eaLnBrk="1" hangingPunct="1">
              <a:defRPr sz="1400"/>
            </a:lvl1pPr>
          </a:lstStyle>
          <a:p>
            <a:fld id="{022DA27F-3FA0-4EF2-A6FC-4EEDFAD4DB69}" type="slidenum">
              <a:rPr lang="he-IL" altLang="en-US"/>
              <a:pPr/>
              <a:t>‹#›</a:t>
            </a:fld>
            <a:endParaRPr lang="en-US" altLang="en-US"/>
          </a:p>
        </p:txBody>
      </p:sp>
      <p:pic>
        <p:nvPicPr>
          <p:cNvPr id="1031" name="Picture 7" descr="pre_eng6">
            <a:extLst>
              <a:ext uri="{FF2B5EF4-FFF2-40B4-BE49-F238E27FC236}">
                <a16:creationId xmlns:a16="http://schemas.microsoft.com/office/drawing/2014/main" id="{B4852FA6-DFD5-468B-8096-F20F8192EA4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7123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transition spd="slow">
    <p:fade thruBlk="1"/>
  </p:transition>
  <p:txStyles>
    <p:titleStyle>
      <a:lvl1pPr algn="ctr" rtl="1" eaLnBrk="1" fontAlgn="base" hangingPunct="1">
        <a:spcBef>
          <a:spcPct val="0"/>
        </a:spcBef>
        <a:spcAft>
          <a:spcPct val="0"/>
        </a:spcAft>
        <a:defRPr sz="4400">
          <a:solidFill>
            <a:schemeClr val="tx2"/>
          </a:solidFill>
          <a:latin typeface="+mj-lt"/>
          <a:ea typeface="+mj-ea"/>
          <a:cs typeface="+mj-cs"/>
        </a:defRPr>
      </a:lvl1pPr>
      <a:lvl2pPr algn="ctr" rtl="1" eaLnBrk="1" fontAlgn="base" hangingPunct="1">
        <a:spcBef>
          <a:spcPct val="0"/>
        </a:spcBef>
        <a:spcAft>
          <a:spcPct val="0"/>
        </a:spcAft>
        <a:defRPr sz="4400">
          <a:solidFill>
            <a:schemeClr val="tx2"/>
          </a:solidFill>
          <a:latin typeface="Arial" pitchFamily="34" charset="0"/>
          <a:cs typeface="Arial" pitchFamily="34" charset="0"/>
        </a:defRPr>
      </a:lvl2pPr>
      <a:lvl3pPr algn="ctr" rtl="1" eaLnBrk="1" fontAlgn="base" hangingPunct="1">
        <a:spcBef>
          <a:spcPct val="0"/>
        </a:spcBef>
        <a:spcAft>
          <a:spcPct val="0"/>
        </a:spcAft>
        <a:defRPr sz="4400">
          <a:solidFill>
            <a:schemeClr val="tx2"/>
          </a:solidFill>
          <a:latin typeface="Arial" pitchFamily="34" charset="0"/>
          <a:cs typeface="Arial" pitchFamily="34" charset="0"/>
        </a:defRPr>
      </a:lvl3pPr>
      <a:lvl4pPr algn="ctr" rtl="1" eaLnBrk="1" fontAlgn="base" hangingPunct="1">
        <a:spcBef>
          <a:spcPct val="0"/>
        </a:spcBef>
        <a:spcAft>
          <a:spcPct val="0"/>
        </a:spcAft>
        <a:defRPr sz="4400">
          <a:solidFill>
            <a:schemeClr val="tx2"/>
          </a:solidFill>
          <a:latin typeface="Arial" pitchFamily="34" charset="0"/>
          <a:cs typeface="Arial" pitchFamily="34" charset="0"/>
        </a:defRPr>
      </a:lvl4pPr>
      <a:lvl5pPr algn="ctr" rtl="1" eaLnBrk="1" fontAlgn="base" hangingPunct="1">
        <a:spcBef>
          <a:spcPct val="0"/>
        </a:spcBef>
        <a:spcAft>
          <a:spcPct val="0"/>
        </a:spcAft>
        <a:defRPr sz="4400">
          <a:solidFill>
            <a:schemeClr val="tx2"/>
          </a:solidFill>
          <a:latin typeface="Arial" pitchFamily="34" charset="0"/>
          <a:cs typeface="Arial" pitchFamily="34" charset="0"/>
        </a:defRPr>
      </a:lvl5pPr>
      <a:lvl6pPr marL="457200" algn="ctr" rtl="1" eaLnBrk="1" fontAlgn="base" hangingPunct="1">
        <a:spcBef>
          <a:spcPct val="0"/>
        </a:spcBef>
        <a:spcAft>
          <a:spcPct val="0"/>
        </a:spcAft>
        <a:defRPr sz="4400">
          <a:solidFill>
            <a:schemeClr val="tx2"/>
          </a:solidFill>
          <a:latin typeface="Arial" pitchFamily="34" charset="0"/>
          <a:cs typeface="Arial" pitchFamily="34" charset="0"/>
        </a:defRPr>
      </a:lvl6pPr>
      <a:lvl7pPr marL="914400" algn="ctr" rtl="1" eaLnBrk="1" fontAlgn="base" hangingPunct="1">
        <a:spcBef>
          <a:spcPct val="0"/>
        </a:spcBef>
        <a:spcAft>
          <a:spcPct val="0"/>
        </a:spcAft>
        <a:defRPr sz="4400">
          <a:solidFill>
            <a:schemeClr val="tx2"/>
          </a:solidFill>
          <a:latin typeface="Arial" pitchFamily="34" charset="0"/>
          <a:cs typeface="Arial" pitchFamily="34" charset="0"/>
        </a:defRPr>
      </a:lvl7pPr>
      <a:lvl8pPr marL="1371600" algn="ctr" rtl="1" eaLnBrk="1" fontAlgn="base" hangingPunct="1">
        <a:spcBef>
          <a:spcPct val="0"/>
        </a:spcBef>
        <a:spcAft>
          <a:spcPct val="0"/>
        </a:spcAft>
        <a:defRPr sz="4400">
          <a:solidFill>
            <a:schemeClr val="tx2"/>
          </a:solidFill>
          <a:latin typeface="Arial" pitchFamily="34" charset="0"/>
          <a:cs typeface="Arial" pitchFamily="34" charset="0"/>
        </a:defRPr>
      </a:lvl8pPr>
      <a:lvl9pPr marL="1828800" algn="ctr" rtl="1"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1" fontAlgn="base" hangingPunct="1">
        <a:spcBef>
          <a:spcPct val="20000"/>
        </a:spcBef>
        <a:spcAft>
          <a:spcPct val="0"/>
        </a:spcAft>
        <a:buChar char="•"/>
        <a:defRPr sz="3200">
          <a:solidFill>
            <a:schemeClr val="tx1"/>
          </a:solidFill>
          <a:latin typeface="+mn-lt"/>
          <a:ea typeface="+mn-ea"/>
          <a:cs typeface="+mn-cs"/>
        </a:defRPr>
      </a:lvl1pPr>
      <a:lvl2pPr marL="742950" indent="-285750" algn="r" rtl="1" eaLnBrk="1" fontAlgn="base" hangingPunct="1">
        <a:spcBef>
          <a:spcPct val="20000"/>
        </a:spcBef>
        <a:spcAft>
          <a:spcPct val="0"/>
        </a:spcAft>
        <a:buChar char="–"/>
        <a:defRPr sz="2800">
          <a:solidFill>
            <a:schemeClr val="tx1"/>
          </a:solidFill>
          <a:latin typeface="+mn-lt"/>
          <a:cs typeface="+mn-cs"/>
        </a:defRPr>
      </a:lvl2pPr>
      <a:lvl3pPr marL="1143000" indent="-228600" algn="r" rtl="1" eaLnBrk="1" fontAlgn="base" hangingPunct="1">
        <a:spcBef>
          <a:spcPct val="20000"/>
        </a:spcBef>
        <a:spcAft>
          <a:spcPct val="0"/>
        </a:spcAft>
        <a:buChar char="•"/>
        <a:defRPr sz="2400">
          <a:solidFill>
            <a:schemeClr val="tx1"/>
          </a:solidFill>
          <a:latin typeface="+mn-lt"/>
          <a:cs typeface="+mn-cs"/>
        </a:defRPr>
      </a:lvl3pPr>
      <a:lvl4pPr marL="1600200" indent="-228600" algn="r" rtl="1" eaLnBrk="1" fontAlgn="base" hangingPunct="1">
        <a:spcBef>
          <a:spcPct val="20000"/>
        </a:spcBef>
        <a:spcAft>
          <a:spcPct val="0"/>
        </a:spcAft>
        <a:buChar char="–"/>
        <a:defRPr sz="2000">
          <a:solidFill>
            <a:schemeClr val="tx1"/>
          </a:solidFill>
          <a:latin typeface="+mn-lt"/>
          <a:cs typeface="+mn-cs"/>
        </a:defRPr>
      </a:lvl4pPr>
      <a:lvl5pPr marL="2057400" indent="-228600" algn="r" rtl="1" eaLnBrk="1" fontAlgn="base" hangingPunct="1">
        <a:spcBef>
          <a:spcPct val="20000"/>
        </a:spcBef>
        <a:spcAft>
          <a:spcPct val="0"/>
        </a:spcAft>
        <a:buChar char="»"/>
        <a:defRPr sz="2000">
          <a:solidFill>
            <a:schemeClr val="tx1"/>
          </a:solidFill>
          <a:latin typeface="+mn-lt"/>
          <a:cs typeface="+mn-cs"/>
        </a:defRPr>
      </a:lvl5pPr>
      <a:lvl6pPr marL="2514600" indent="-228600" algn="r" rtl="1" eaLnBrk="1" fontAlgn="base" hangingPunct="1">
        <a:spcBef>
          <a:spcPct val="20000"/>
        </a:spcBef>
        <a:spcAft>
          <a:spcPct val="0"/>
        </a:spcAft>
        <a:buChar char="»"/>
        <a:defRPr sz="2000">
          <a:solidFill>
            <a:schemeClr val="tx1"/>
          </a:solidFill>
          <a:latin typeface="+mn-lt"/>
          <a:cs typeface="+mn-cs"/>
        </a:defRPr>
      </a:lvl6pPr>
      <a:lvl7pPr marL="2971800" indent="-228600" algn="r" rtl="1" eaLnBrk="1" fontAlgn="base" hangingPunct="1">
        <a:spcBef>
          <a:spcPct val="20000"/>
        </a:spcBef>
        <a:spcAft>
          <a:spcPct val="0"/>
        </a:spcAft>
        <a:buChar char="»"/>
        <a:defRPr sz="2000">
          <a:solidFill>
            <a:schemeClr val="tx1"/>
          </a:solidFill>
          <a:latin typeface="+mn-lt"/>
          <a:cs typeface="+mn-cs"/>
        </a:defRPr>
      </a:lvl7pPr>
      <a:lvl8pPr marL="3429000" indent="-228600" algn="r" rtl="1" eaLnBrk="1" fontAlgn="base" hangingPunct="1">
        <a:spcBef>
          <a:spcPct val="20000"/>
        </a:spcBef>
        <a:spcAft>
          <a:spcPct val="0"/>
        </a:spcAft>
        <a:buChar char="»"/>
        <a:defRPr sz="2000">
          <a:solidFill>
            <a:schemeClr val="tx1"/>
          </a:solidFill>
          <a:latin typeface="+mn-lt"/>
          <a:cs typeface="+mn-cs"/>
        </a:defRPr>
      </a:lvl8pPr>
      <a:lvl9pPr marL="3886200" indent="-228600" algn="r" rtl="1" eaLnBrk="1" fontAlgn="base" hangingPunct="1">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7.xml"/><Relationship Id="rId6" Type="http://schemas.openxmlformats.org/officeDocument/2006/relationships/image" Target="../media/image15.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1828419" y="1362582"/>
            <a:ext cx="2205227" cy="2206752"/>
          </a:xfrm>
          <a:prstGeom prst="rect">
            <a:avLst/>
          </a:prstGeom>
        </p:spPr>
      </p:pic>
      <p:sp>
        <p:nvSpPr>
          <p:cNvPr id="11" name="object 11"/>
          <p:cNvSpPr txBox="1"/>
          <p:nvPr/>
        </p:nvSpPr>
        <p:spPr>
          <a:xfrm>
            <a:off x="689483" y="3700499"/>
            <a:ext cx="7785100" cy="2414764"/>
          </a:xfrm>
          <a:prstGeom prst="rect">
            <a:avLst/>
          </a:prstGeom>
        </p:spPr>
        <p:txBody>
          <a:bodyPr vert="horz" wrap="square" lIns="0" tIns="283210" rIns="0" bIns="0" rtlCol="0">
            <a:spAutoFit/>
          </a:bodyPr>
          <a:lstStyle/>
          <a:p>
            <a:pPr marL="49530" algn="l" rtl="0">
              <a:lnSpc>
                <a:spcPct val="100000"/>
              </a:lnSpc>
              <a:spcBef>
                <a:spcPts val="1070"/>
              </a:spcBef>
            </a:pPr>
            <a:r>
              <a:rPr lang="en-US" sz="2000" dirty="0">
                <a:solidFill>
                  <a:srgbClr val="404040"/>
                </a:solidFill>
                <a:cs typeface="Trebuchet MS"/>
              </a:rPr>
              <a:t>Fellowship Training In Munich, Germany </a:t>
            </a:r>
          </a:p>
          <a:p>
            <a:pPr marL="49530" algn="l" rtl="0">
              <a:lnSpc>
                <a:spcPct val="100000"/>
              </a:lnSpc>
              <a:spcBef>
                <a:spcPts val="1070"/>
              </a:spcBef>
            </a:pPr>
            <a:r>
              <a:rPr lang="en-US" sz="2000" dirty="0">
                <a:solidFill>
                  <a:srgbClr val="404040"/>
                </a:solidFill>
                <a:cs typeface="Trebuchet MS"/>
              </a:rPr>
              <a:t>1 October 2023 </a:t>
            </a:r>
            <a:r>
              <a:rPr sz="2000" spc="-30" dirty="0">
                <a:solidFill>
                  <a:srgbClr val="404040"/>
                </a:solidFill>
                <a:cs typeface="Trebuchet MS"/>
              </a:rPr>
              <a:t> </a:t>
            </a:r>
            <a:r>
              <a:rPr sz="2000" dirty="0">
                <a:solidFill>
                  <a:srgbClr val="404040"/>
                </a:solidFill>
                <a:cs typeface="Trebuchet MS"/>
              </a:rPr>
              <a:t>to</a:t>
            </a:r>
            <a:r>
              <a:rPr sz="2000" spc="-20" dirty="0">
                <a:solidFill>
                  <a:srgbClr val="404040"/>
                </a:solidFill>
                <a:cs typeface="Trebuchet MS"/>
              </a:rPr>
              <a:t> </a:t>
            </a:r>
            <a:r>
              <a:rPr sz="2000" dirty="0">
                <a:solidFill>
                  <a:srgbClr val="404040"/>
                </a:solidFill>
                <a:cs typeface="Trebuchet MS"/>
              </a:rPr>
              <a:t>September</a:t>
            </a:r>
            <a:r>
              <a:rPr sz="2000" spc="-40" dirty="0">
                <a:solidFill>
                  <a:srgbClr val="404040"/>
                </a:solidFill>
                <a:cs typeface="Trebuchet MS"/>
              </a:rPr>
              <a:t> </a:t>
            </a:r>
            <a:r>
              <a:rPr lang="en-US" sz="2000" dirty="0">
                <a:solidFill>
                  <a:srgbClr val="404040"/>
                </a:solidFill>
                <a:cs typeface="Trebuchet MS"/>
              </a:rPr>
              <a:t>24</a:t>
            </a:r>
            <a:r>
              <a:rPr sz="2000" dirty="0">
                <a:solidFill>
                  <a:srgbClr val="404040"/>
                </a:solidFill>
                <a:cs typeface="Trebuchet MS"/>
              </a:rPr>
              <a:t>,</a:t>
            </a:r>
            <a:r>
              <a:rPr sz="2000" spc="-15" dirty="0">
                <a:solidFill>
                  <a:srgbClr val="404040"/>
                </a:solidFill>
                <a:cs typeface="Trebuchet MS"/>
              </a:rPr>
              <a:t> </a:t>
            </a:r>
            <a:r>
              <a:rPr lang="en-US" sz="2000" spc="-20" dirty="0">
                <a:solidFill>
                  <a:srgbClr val="404040"/>
                </a:solidFill>
                <a:cs typeface="Trebuchet MS"/>
              </a:rPr>
              <a:t>2024</a:t>
            </a:r>
          </a:p>
          <a:p>
            <a:pPr marL="49530" algn="l" rtl="0">
              <a:lnSpc>
                <a:spcPct val="100000"/>
              </a:lnSpc>
              <a:spcBef>
                <a:spcPts val="1070"/>
              </a:spcBef>
            </a:pPr>
            <a:r>
              <a:rPr lang="en-US" sz="2000" b="1" dirty="0"/>
              <a:t>Dr. Chaim Ohayon</a:t>
            </a:r>
            <a:br>
              <a:rPr lang="en-US" sz="2000" dirty="0"/>
            </a:br>
            <a:r>
              <a:rPr lang="en-US" sz="2000" dirty="0"/>
              <a:t>Senior Consultant, Oral &amp; Maxillofacial Surgery Department</a:t>
            </a:r>
            <a:br>
              <a:rPr lang="en-US" sz="2000" dirty="0"/>
            </a:br>
            <a:r>
              <a:rPr lang="en-US" sz="2000" dirty="0"/>
              <a:t>Rambam Health Care Campus, Haifa, Israel</a:t>
            </a:r>
            <a:endParaRPr sz="2000" dirty="0">
              <a:cs typeface="Times New Roman"/>
            </a:endParaRPr>
          </a:p>
          <a:p>
            <a:pPr marL="83820" algn="l" rtl="0">
              <a:lnSpc>
                <a:spcPct val="100000"/>
              </a:lnSpc>
            </a:pPr>
            <a:endParaRPr lang="en-US" sz="2000" dirty="0">
              <a:cs typeface="Times New Roman"/>
            </a:endParaRPr>
          </a:p>
        </p:txBody>
      </p:sp>
      <p:sp>
        <p:nvSpPr>
          <p:cNvPr id="12" name="object 12"/>
          <p:cNvSpPr txBox="1"/>
          <p:nvPr/>
        </p:nvSpPr>
        <p:spPr>
          <a:xfrm>
            <a:off x="689483" y="6055350"/>
            <a:ext cx="4483100" cy="382156"/>
          </a:xfrm>
          <a:prstGeom prst="rect">
            <a:avLst/>
          </a:prstGeom>
        </p:spPr>
        <p:txBody>
          <a:bodyPr vert="horz" wrap="square" lIns="0" tIns="12700" rIns="0" bIns="0" rtlCol="0">
            <a:spAutoFit/>
          </a:bodyPr>
          <a:lstStyle/>
          <a:p>
            <a:pPr marL="12700" algn="l" rtl="0">
              <a:lnSpc>
                <a:spcPct val="100000"/>
              </a:lnSpc>
              <a:spcBef>
                <a:spcPts val="100"/>
              </a:spcBef>
            </a:pPr>
            <a:r>
              <a:rPr sz="2400" spc="-15" dirty="0">
                <a:solidFill>
                  <a:srgbClr val="006FC0"/>
                </a:solidFill>
                <a:latin typeface="+mj-lt"/>
                <a:cs typeface="Times New Roman"/>
              </a:rPr>
              <a:t> </a:t>
            </a:r>
            <a:r>
              <a:rPr sz="2400" dirty="0">
                <a:solidFill>
                  <a:srgbClr val="006FC0"/>
                </a:solidFill>
                <a:latin typeface="+mj-lt"/>
                <a:cs typeface="Times New Roman"/>
              </a:rPr>
              <a:t>EACMFS</a:t>
            </a:r>
            <a:r>
              <a:rPr sz="2400" spc="-25" dirty="0">
                <a:solidFill>
                  <a:srgbClr val="006FC0"/>
                </a:solidFill>
                <a:latin typeface="+mj-lt"/>
                <a:cs typeface="Times New Roman"/>
              </a:rPr>
              <a:t> </a:t>
            </a:r>
            <a:r>
              <a:rPr sz="2400" dirty="0">
                <a:solidFill>
                  <a:srgbClr val="006FC0"/>
                </a:solidFill>
                <a:latin typeface="+mj-lt"/>
                <a:cs typeface="Times New Roman"/>
              </a:rPr>
              <a:t>Leibinger</a:t>
            </a:r>
            <a:r>
              <a:rPr lang="en-US" sz="2400" dirty="0">
                <a:solidFill>
                  <a:srgbClr val="006FC0"/>
                </a:solidFill>
                <a:latin typeface="+mj-lt"/>
                <a:cs typeface="Times New Roman"/>
              </a:rPr>
              <a:t> award </a:t>
            </a:r>
            <a:r>
              <a:rPr sz="2400" spc="-35" dirty="0">
                <a:solidFill>
                  <a:srgbClr val="006FC0"/>
                </a:solidFill>
                <a:latin typeface="+mj-lt"/>
                <a:cs typeface="Times New Roman"/>
              </a:rPr>
              <a:t> </a:t>
            </a:r>
            <a:r>
              <a:rPr sz="2400" dirty="0">
                <a:solidFill>
                  <a:srgbClr val="006FC0"/>
                </a:solidFill>
                <a:latin typeface="+mj-lt"/>
                <a:cs typeface="Times New Roman"/>
              </a:rPr>
              <a:t>Prize</a:t>
            </a:r>
            <a:r>
              <a:rPr sz="2400" spc="-40" dirty="0">
                <a:solidFill>
                  <a:srgbClr val="006FC0"/>
                </a:solidFill>
                <a:latin typeface="+mj-lt"/>
                <a:cs typeface="Times New Roman"/>
              </a:rPr>
              <a:t> </a:t>
            </a:r>
            <a:r>
              <a:rPr lang="en-IL" sz="2400" spc="-20" dirty="0">
                <a:solidFill>
                  <a:srgbClr val="006FC0"/>
                </a:solidFill>
                <a:latin typeface="+mj-lt"/>
                <a:cs typeface="Times New Roman"/>
              </a:rPr>
              <a:t>2024</a:t>
            </a:r>
            <a:endParaRPr sz="2400" dirty="0">
              <a:latin typeface="+mj-lt"/>
              <a:cs typeface="Times New Roman"/>
            </a:endParaRPr>
          </a:p>
        </p:txBody>
      </p:sp>
      <p:sp>
        <p:nvSpPr>
          <p:cNvPr id="13" name="object 13"/>
          <p:cNvSpPr txBox="1">
            <a:spLocks noGrp="1"/>
          </p:cNvSpPr>
          <p:nvPr>
            <p:ph type="title"/>
          </p:nvPr>
        </p:nvSpPr>
        <p:spPr>
          <a:xfrm>
            <a:off x="689483" y="719581"/>
            <a:ext cx="5374640" cy="452120"/>
          </a:xfrm>
          <a:prstGeom prst="rect">
            <a:avLst/>
          </a:prstGeom>
        </p:spPr>
        <p:txBody>
          <a:bodyPr vert="horz" wrap="square" lIns="0" tIns="12065" rIns="0" bIns="0" rtlCol="0">
            <a:spAutoFit/>
          </a:bodyPr>
          <a:lstStyle/>
          <a:p>
            <a:pPr marL="12700">
              <a:lnSpc>
                <a:spcPct val="100000"/>
              </a:lnSpc>
              <a:spcBef>
                <a:spcPts val="95"/>
              </a:spcBef>
            </a:pPr>
            <a:r>
              <a:rPr sz="2800" dirty="0">
                <a:solidFill>
                  <a:srgbClr val="000000"/>
                </a:solidFill>
                <a:latin typeface="+mj-lt"/>
                <a:cs typeface="Times New Roman"/>
              </a:rPr>
              <a:t>Presentation</a:t>
            </a:r>
            <a:r>
              <a:rPr sz="2800" spc="-60" dirty="0">
                <a:solidFill>
                  <a:srgbClr val="000000"/>
                </a:solidFill>
                <a:latin typeface="+mj-lt"/>
                <a:cs typeface="Times New Roman"/>
              </a:rPr>
              <a:t> </a:t>
            </a:r>
            <a:r>
              <a:rPr sz="2800" dirty="0">
                <a:solidFill>
                  <a:srgbClr val="000000"/>
                </a:solidFill>
                <a:latin typeface="+mj-lt"/>
                <a:cs typeface="Times New Roman"/>
              </a:rPr>
              <a:t>at</a:t>
            </a:r>
            <a:r>
              <a:rPr sz="2800" spc="-40" dirty="0">
                <a:solidFill>
                  <a:srgbClr val="000000"/>
                </a:solidFill>
                <a:latin typeface="+mj-lt"/>
                <a:cs typeface="Times New Roman"/>
              </a:rPr>
              <a:t> </a:t>
            </a:r>
            <a:r>
              <a:rPr sz="2800" dirty="0">
                <a:solidFill>
                  <a:srgbClr val="000000"/>
                </a:solidFill>
                <a:latin typeface="+mj-lt"/>
                <a:cs typeface="Times New Roman"/>
              </a:rPr>
              <a:t>the</a:t>
            </a:r>
            <a:r>
              <a:rPr sz="2800" spc="-45" dirty="0">
                <a:solidFill>
                  <a:srgbClr val="000000"/>
                </a:solidFill>
                <a:latin typeface="+mj-lt"/>
                <a:cs typeface="Times New Roman"/>
              </a:rPr>
              <a:t> </a:t>
            </a:r>
            <a:r>
              <a:rPr sz="2800" dirty="0">
                <a:solidFill>
                  <a:srgbClr val="000000"/>
                </a:solidFill>
                <a:latin typeface="+mj-lt"/>
                <a:cs typeface="Times New Roman"/>
              </a:rPr>
              <a:t>EACMFS</a:t>
            </a:r>
            <a:r>
              <a:rPr sz="2800" spc="-5" dirty="0">
                <a:solidFill>
                  <a:srgbClr val="000000"/>
                </a:solidFill>
                <a:latin typeface="+mj-lt"/>
                <a:cs typeface="Times New Roman"/>
              </a:rPr>
              <a:t> </a:t>
            </a:r>
            <a:r>
              <a:rPr sz="2800" spc="-10" dirty="0">
                <a:solidFill>
                  <a:srgbClr val="000000"/>
                </a:solidFill>
                <a:latin typeface="+mj-lt"/>
                <a:cs typeface="Times New Roman"/>
              </a:rPr>
              <a:t>Council</a:t>
            </a:r>
            <a:endParaRPr sz="2800" dirty="0">
              <a:latin typeface="+mj-lt"/>
              <a:cs typeface="Times New Roman"/>
            </a:endParaRPr>
          </a:p>
        </p:txBody>
      </p:sp>
      <p:sp>
        <p:nvSpPr>
          <p:cNvPr id="14" name="object 14"/>
          <p:cNvSpPr txBox="1"/>
          <p:nvPr/>
        </p:nvSpPr>
        <p:spPr>
          <a:xfrm>
            <a:off x="7848600" y="6079715"/>
            <a:ext cx="3401060" cy="382156"/>
          </a:xfrm>
          <a:prstGeom prst="rect">
            <a:avLst/>
          </a:prstGeom>
        </p:spPr>
        <p:txBody>
          <a:bodyPr vert="horz" wrap="square" lIns="0" tIns="12700" rIns="0" bIns="0" rtlCol="0">
            <a:spAutoFit/>
          </a:bodyPr>
          <a:lstStyle/>
          <a:p>
            <a:pPr marL="38100">
              <a:lnSpc>
                <a:spcPct val="100000"/>
              </a:lnSpc>
              <a:spcBef>
                <a:spcPts val="100"/>
              </a:spcBef>
            </a:pPr>
            <a:r>
              <a:rPr lang="en-US" sz="2400" dirty="0">
                <a:solidFill>
                  <a:schemeClr val="accent1"/>
                </a:solidFill>
                <a:latin typeface="+mj-lt"/>
                <a:cs typeface="Times New Roman"/>
              </a:rPr>
              <a:t>Athens </a:t>
            </a:r>
            <a:r>
              <a:rPr sz="2400" dirty="0">
                <a:solidFill>
                  <a:schemeClr val="accent1"/>
                </a:solidFill>
                <a:latin typeface="+mj-lt"/>
                <a:cs typeface="Times New Roman"/>
              </a:rPr>
              <a:t>,</a:t>
            </a:r>
            <a:r>
              <a:rPr sz="2400" spc="-25" dirty="0">
                <a:solidFill>
                  <a:schemeClr val="accent1"/>
                </a:solidFill>
                <a:latin typeface="+mj-lt"/>
                <a:cs typeface="Times New Roman"/>
              </a:rPr>
              <a:t> </a:t>
            </a:r>
            <a:r>
              <a:rPr lang="en-US" sz="2400" dirty="0">
                <a:solidFill>
                  <a:schemeClr val="accent1"/>
                </a:solidFill>
                <a:latin typeface="+mj-lt"/>
                <a:cs typeface="Times New Roman"/>
              </a:rPr>
              <a:t>October</a:t>
            </a:r>
            <a:r>
              <a:rPr sz="2400" spc="-20" dirty="0">
                <a:solidFill>
                  <a:schemeClr val="accent1"/>
                </a:solidFill>
                <a:latin typeface="+mj-lt"/>
                <a:cs typeface="Times New Roman"/>
              </a:rPr>
              <a:t> </a:t>
            </a:r>
            <a:r>
              <a:rPr lang="en-IL" sz="2400" spc="-20" dirty="0">
                <a:solidFill>
                  <a:schemeClr val="accent1"/>
                </a:solidFill>
                <a:latin typeface="+mj-lt"/>
                <a:cs typeface="Times New Roman"/>
              </a:rPr>
              <a:t>2025</a:t>
            </a:r>
            <a:endParaRPr sz="2400" dirty="0">
              <a:solidFill>
                <a:schemeClr val="accent1"/>
              </a:solidFill>
              <a:latin typeface="+mj-lt"/>
              <a:cs typeface="Times New Roman"/>
            </a:endParaRPr>
          </a:p>
        </p:txBody>
      </p:sp>
      <p:pic>
        <p:nvPicPr>
          <p:cNvPr id="1026" name="Picture 2" descr="Munich travel tips: Where to go and what to see in 48 hours | The  Independent | The Independent">
            <a:extLst>
              <a:ext uri="{FF2B5EF4-FFF2-40B4-BE49-F238E27FC236}">
                <a16:creationId xmlns:a16="http://schemas.microsoft.com/office/drawing/2014/main" id="{4A5AEB52-4345-A89F-180A-9646D978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726" y="719581"/>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ABC30-AD68-046F-5D1A-87E804FD9C7A}"/>
              </a:ext>
            </a:extLst>
          </p:cNvPr>
          <p:cNvSpPr>
            <a:spLocks noGrp="1"/>
          </p:cNvSpPr>
          <p:nvPr>
            <p:ph type="title"/>
          </p:nvPr>
        </p:nvSpPr>
        <p:spPr>
          <a:xfrm>
            <a:off x="477113" y="545338"/>
            <a:ext cx="11237772" cy="1107996"/>
          </a:xfrm>
        </p:spPr>
        <p:txBody>
          <a:bodyPr>
            <a:normAutofit fontScale="90000"/>
          </a:bodyPr>
          <a:lstStyle/>
          <a:p>
            <a:pPr rtl="0"/>
            <a:r>
              <a:rPr lang="en-US" b="1" dirty="0"/>
              <a:t>My Fellowship Experience</a:t>
            </a:r>
            <a:br>
              <a:rPr lang="en-US" dirty="0"/>
            </a:br>
            <a:endParaRPr lang="en-IL" dirty="0"/>
          </a:p>
        </p:txBody>
      </p:sp>
      <p:sp>
        <p:nvSpPr>
          <p:cNvPr id="3" name="Text Placeholder 2">
            <a:extLst>
              <a:ext uri="{FF2B5EF4-FFF2-40B4-BE49-F238E27FC236}">
                <a16:creationId xmlns:a16="http://schemas.microsoft.com/office/drawing/2014/main" id="{DDF69A98-3460-5664-84BB-E810FAF1C338}"/>
              </a:ext>
            </a:extLst>
          </p:cNvPr>
          <p:cNvSpPr>
            <a:spLocks noGrp="1"/>
          </p:cNvSpPr>
          <p:nvPr>
            <p:ph idx="1"/>
          </p:nvPr>
        </p:nvSpPr>
        <p:spPr>
          <a:xfrm>
            <a:off x="477113" y="1295400"/>
            <a:ext cx="6304687" cy="4431983"/>
          </a:xfrm>
        </p:spPr>
        <p:txBody>
          <a:bodyPr/>
          <a:lstStyle/>
          <a:p>
            <a:pPr marL="0" indent="0" algn="l" rtl="0">
              <a:buNone/>
            </a:pPr>
            <a:r>
              <a:rPr lang="en-US" b="1" dirty="0"/>
              <a:t>Clinical Experience</a:t>
            </a:r>
          </a:p>
          <a:p>
            <a:pPr marL="0" indent="0" algn="l" rtl="0">
              <a:buNone/>
            </a:pPr>
            <a:br>
              <a:rPr lang="en-US" dirty="0"/>
            </a:br>
            <a:r>
              <a:rPr lang="en-US" i="1" dirty="0"/>
              <a:t>During my fellowship year in Munich, I was fully integrated into the surgical team. I gained hands-on experience in over </a:t>
            </a:r>
            <a:r>
              <a:rPr lang="en-US" b="1" i="1" dirty="0"/>
              <a:t>120 microvascular free flap surgeries</a:t>
            </a:r>
            <a:r>
              <a:rPr lang="en-US" i="1" dirty="0"/>
              <a:t>, including complex salvage procedures and innovative reconstructive techniques.</a:t>
            </a:r>
            <a:endParaRPr lang="en-IL" dirty="0"/>
          </a:p>
        </p:txBody>
      </p:sp>
      <p:pic>
        <p:nvPicPr>
          <p:cNvPr id="5" name="Picture 4">
            <a:extLst>
              <a:ext uri="{FF2B5EF4-FFF2-40B4-BE49-F238E27FC236}">
                <a16:creationId xmlns:a16="http://schemas.microsoft.com/office/drawing/2014/main" id="{2250CB03-8D5D-06FF-3EA7-D1D12A314243}"/>
              </a:ext>
            </a:extLst>
          </p:cNvPr>
          <p:cNvPicPr>
            <a:picLocks noChangeAspect="1"/>
          </p:cNvPicPr>
          <p:nvPr/>
        </p:nvPicPr>
        <p:blipFill rotWithShape="1">
          <a:blip r:embed="rId3">
            <a:extLst>
              <a:ext uri="{28A0092B-C50C-407E-A947-70E740481C1C}">
                <a14:useLocalDpi xmlns:a14="http://schemas.microsoft.com/office/drawing/2010/main" val="0"/>
              </a:ext>
            </a:extLst>
          </a:blip>
          <a:srcRect b="26667"/>
          <a:stretch/>
        </p:blipFill>
        <p:spPr>
          <a:xfrm>
            <a:off x="6934200" y="1320800"/>
            <a:ext cx="5143500" cy="5029200"/>
          </a:xfrm>
          <a:prstGeom prst="rect">
            <a:avLst/>
          </a:prstGeom>
        </p:spPr>
      </p:pic>
    </p:spTree>
    <p:extLst>
      <p:ext uri="{BB962C8B-B14F-4D97-AF65-F5344CB8AC3E}">
        <p14:creationId xmlns:p14="http://schemas.microsoft.com/office/powerpoint/2010/main" val="2337626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D93E2-B23E-735D-54DE-1CEBAA399CCC}"/>
              </a:ext>
            </a:extLst>
          </p:cNvPr>
          <p:cNvSpPr>
            <a:spLocks noGrp="1"/>
          </p:cNvSpPr>
          <p:nvPr>
            <p:ph type="title"/>
          </p:nvPr>
        </p:nvSpPr>
        <p:spPr>
          <a:xfrm>
            <a:off x="477113" y="659970"/>
            <a:ext cx="11237772" cy="553998"/>
          </a:xfrm>
        </p:spPr>
        <p:txBody>
          <a:bodyPr>
            <a:normAutofit fontScale="90000"/>
          </a:bodyPr>
          <a:lstStyle/>
          <a:p>
            <a:pPr rtl="0"/>
            <a:r>
              <a:rPr lang="en-US" b="1" dirty="0"/>
              <a:t>My Fellowship Experience</a:t>
            </a:r>
            <a:endParaRPr lang="en-IL" dirty="0"/>
          </a:p>
        </p:txBody>
      </p:sp>
      <p:sp>
        <p:nvSpPr>
          <p:cNvPr id="3" name="Text Placeholder 2">
            <a:extLst>
              <a:ext uri="{FF2B5EF4-FFF2-40B4-BE49-F238E27FC236}">
                <a16:creationId xmlns:a16="http://schemas.microsoft.com/office/drawing/2014/main" id="{6D6079FD-D63E-5C45-FAC3-D39F13AC7E5E}"/>
              </a:ext>
            </a:extLst>
          </p:cNvPr>
          <p:cNvSpPr>
            <a:spLocks noGrp="1"/>
          </p:cNvSpPr>
          <p:nvPr>
            <p:ph idx="1"/>
          </p:nvPr>
        </p:nvSpPr>
        <p:spPr>
          <a:xfrm>
            <a:off x="477112" y="1752600"/>
            <a:ext cx="6990488" cy="4431983"/>
          </a:xfrm>
        </p:spPr>
        <p:txBody>
          <a:bodyPr/>
          <a:lstStyle/>
          <a:p>
            <a:pPr marL="0" indent="0" algn="l" rtl="0">
              <a:buNone/>
            </a:pPr>
            <a:r>
              <a:rPr lang="en-US" b="1" dirty="0"/>
              <a:t>Research &amp; Publications</a:t>
            </a:r>
          </a:p>
          <a:p>
            <a:pPr algn="l" rtl="0"/>
            <a:endParaRPr lang="he-IL" b="1" dirty="0"/>
          </a:p>
          <a:p>
            <a:pPr marL="0" indent="0" algn="l" rtl="0">
              <a:buNone/>
            </a:pPr>
            <a:r>
              <a:rPr lang="en-US" i="1" dirty="0"/>
              <a:t>Alongside my clinical work, I contributed to research project and international publications. This strengthened both my academic profile and my collaboration with European colleagues.</a:t>
            </a:r>
            <a:endParaRPr lang="en-US" dirty="0"/>
          </a:p>
          <a:p>
            <a:pPr marL="0" algn="l" rtl="0"/>
            <a:endParaRPr lang="en-IL" dirty="0"/>
          </a:p>
        </p:txBody>
      </p:sp>
      <p:pic>
        <p:nvPicPr>
          <p:cNvPr id="4" name="Picture 3">
            <a:extLst>
              <a:ext uri="{FF2B5EF4-FFF2-40B4-BE49-F238E27FC236}">
                <a16:creationId xmlns:a16="http://schemas.microsoft.com/office/drawing/2014/main" id="{0DA666B0-67D1-D6F0-489A-E2F5481EEE06}"/>
              </a:ext>
            </a:extLst>
          </p:cNvPr>
          <p:cNvPicPr>
            <a:picLocks noChangeAspect="1"/>
          </p:cNvPicPr>
          <p:nvPr/>
        </p:nvPicPr>
        <p:blipFill>
          <a:blip r:embed="rId3"/>
          <a:stretch>
            <a:fillRect/>
          </a:stretch>
        </p:blipFill>
        <p:spPr>
          <a:xfrm>
            <a:off x="7239000" y="634570"/>
            <a:ext cx="4546894" cy="4978830"/>
          </a:xfrm>
          <a:prstGeom prst="rect">
            <a:avLst/>
          </a:prstGeom>
        </p:spPr>
      </p:pic>
    </p:spTree>
    <p:extLst>
      <p:ext uri="{BB962C8B-B14F-4D97-AF65-F5344CB8AC3E}">
        <p14:creationId xmlns:p14="http://schemas.microsoft.com/office/powerpoint/2010/main" val="1978058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9B0D-11FF-A9E8-576E-AEB5F2BDCE04}"/>
              </a:ext>
            </a:extLst>
          </p:cNvPr>
          <p:cNvSpPr>
            <a:spLocks noGrp="1"/>
          </p:cNvSpPr>
          <p:nvPr>
            <p:ph type="title"/>
          </p:nvPr>
        </p:nvSpPr>
        <p:spPr>
          <a:xfrm>
            <a:off x="477113" y="545338"/>
            <a:ext cx="8743087" cy="1054862"/>
          </a:xfrm>
        </p:spPr>
        <p:txBody>
          <a:bodyPr>
            <a:normAutofit fontScale="90000"/>
          </a:bodyPr>
          <a:lstStyle/>
          <a:p>
            <a:pPr rtl="0"/>
            <a:r>
              <a:rPr lang="en-US" b="1" dirty="0"/>
              <a:t>From Munich to Haifa: skills gained, impact delivered</a:t>
            </a:r>
            <a:endParaRPr lang="en-IL" b="1" dirty="0"/>
          </a:p>
        </p:txBody>
      </p:sp>
      <p:sp>
        <p:nvSpPr>
          <p:cNvPr id="3" name="Text Placeholder 2">
            <a:extLst>
              <a:ext uri="{FF2B5EF4-FFF2-40B4-BE49-F238E27FC236}">
                <a16:creationId xmlns:a16="http://schemas.microsoft.com/office/drawing/2014/main" id="{953CBF5D-84D3-2236-F482-6026DA3E22BF}"/>
              </a:ext>
            </a:extLst>
          </p:cNvPr>
          <p:cNvSpPr>
            <a:spLocks noGrp="1"/>
          </p:cNvSpPr>
          <p:nvPr>
            <p:ph idx="1"/>
          </p:nvPr>
        </p:nvSpPr>
        <p:spPr>
          <a:xfrm>
            <a:off x="477112" y="1933575"/>
            <a:ext cx="8362087" cy="3939540"/>
          </a:xfrm>
        </p:spPr>
        <p:txBody>
          <a:bodyPr/>
          <a:lstStyle/>
          <a:p>
            <a:pPr marL="0" indent="0" algn="l" rtl="0">
              <a:buNone/>
            </a:pPr>
            <a:r>
              <a:rPr lang="en-US" i="1" dirty="0"/>
              <a:t>Munich gave me advanced microvascular skills and the spirit of teamwork. </a:t>
            </a:r>
            <a:endParaRPr lang="he-IL" i="1" dirty="0"/>
          </a:p>
          <a:p>
            <a:pPr marL="0" indent="0" algn="l" rtl="0">
              <a:buNone/>
            </a:pPr>
            <a:r>
              <a:rPr lang="en-US" i="1" dirty="0"/>
              <a:t>Back in Haifa, I am already applying this knowledge in dozens of reconstructions and laying the foundation for a regional head &amp; neck oncology service.</a:t>
            </a:r>
            <a:endParaRPr lang="en-US" dirty="0"/>
          </a:p>
          <a:p>
            <a:pPr marL="0" algn="l" rtl="0"/>
            <a:endParaRPr lang="en-IL" dirty="0"/>
          </a:p>
        </p:txBody>
      </p:sp>
      <p:pic>
        <p:nvPicPr>
          <p:cNvPr id="5" name="Picture 4">
            <a:extLst>
              <a:ext uri="{FF2B5EF4-FFF2-40B4-BE49-F238E27FC236}">
                <a16:creationId xmlns:a16="http://schemas.microsoft.com/office/drawing/2014/main" id="{F5018B7C-D5CD-C370-9EAA-569E5DF39196}"/>
              </a:ext>
            </a:extLst>
          </p:cNvPr>
          <p:cNvPicPr>
            <a:picLocks noChangeAspect="1"/>
          </p:cNvPicPr>
          <p:nvPr/>
        </p:nvPicPr>
        <p:blipFill rotWithShape="1">
          <a:blip r:embed="rId3">
            <a:extLst>
              <a:ext uri="{28A0092B-C50C-407E-A947-70E740481C1C}">
                <a14:useLocalDpi xmlns:a14="http://schemas.microsoft.com/office/drawing/2010/main" val="0"/>
              </a:ext>
            </a:extLst>
          </a:blip>
          <a:srcRect t="18889" r="6486" b="21541"/>
          <a:stretch/>
        </p:blipFill>
        <p:spPr>
          <a:xfrm>
            <a:off x="8839199" y="1030542"/>
            <a:ext cx="2764474" cy="3134791"/>
          </a:xfrm>
          <a:prstGeom prst="rect">
            <a:avLst/>
          </a:prstGeom>
        </p:spPr>
      </p:pic>
      <p:pic>
        <p:nvPicPr>
          <p:cNvPr id="8" name="Picture 7">
            <a:extLst>
              <a:ext uri="{FF2B5EF4-FFF2-40B4-BE49-F238E27FC236}">
                <a16:creationId xmlns:a16="http://schemas.microsoft.com/office/drawing/2014/main" id="{7C8F19E3-94BC-D258-DDFC-DED69F9E19BE}"/>
              </a:ext>
            </a:extLst>
          </p:cNvPr>
          <p:cNvPicPr>
            <a:picLocks noChangeAspect="1"/>
          </p:cNvPicPr>
          <p:nvPr/>
        </p:nvPicPr>
        <p:blipFill rotWithShape="1">
          <a:blip r:embed="rId4">
            <a:extLst>
              <a:ext uri="{28A0092B-C50C-407E-A947-70E740481C1C}">
                <a14:useLocalDpi xmlns:a14="http://schemas.microsoft.com/office/drawing/2010/main" val="0"/>
              </a:ext>
            </a:extLst>
          </a:blip>
          <a:srcRect l="3744" t="70000" r="5594" b="2222"/>
          <a:stretch/>
        </p:blipFill>
        <p:spPr>
          <a:xfrm>
            <a:off x="7869873" y="4498708"/>
            <a:ext cx="3733800" cy="1905000"/>
          </a:xfrm>
          <a:prstGeom prst="rect">
            <a:avLst/>
          </a:prstGeom>
        </p:spPr>
      </p:pic>
    </p:spTree>
    <p:extLst>
      <p:ext uri="{BB962C8B-B14F-4D97-AF65-F5344CB8AC3E}">
        <p14:creationId xmlns:p14="http://schemas.microsoft.com/office/powerpoint/2010/main" val="3093870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F593C0-DA1F-E730-1CBB-572F90A41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2400"/>
            <a:ext cx="8458200" cy="6343650"/>
          </a:xfrm>
          <a:prstGeom prst="rect">
            <a:avLst/>
          </a:prstGeom>
        </p:spPr>
      </p:pic>
      <p:sp>
        <p:nvSpPr>
          <p:cNvPr id="2" name="Title 1">
            <a:extLst>
              <a:ext uri="{FF2B5EF4-FFF2-40B4-BE49-F238E27FC236}">
                <a16:creationId xmlns:a16="http://schemas.microsoft.com/office/drawing/2014/main" id="{0006B37E-4B22-8C34-4700-C89ADA41A1A5}"/>
              </a:ext>
            </a:extLst>
          </p:cNvPr>
          <p:cNvSpPr>
            <a:spLocks noGrp="1"/>
          </p:cNvSpPr>
          <p:nvPr>
            <p:ph type="title"/>
          </p:nvPr>
        </p:nvSpPr>
        <p:spPr>
          <a:xfrm>
            <a:off x="362814" y="190500"/>
            <a:ext cx="11237772" cy="738664"/>
          </a:xfrm>
        </p:spPr>
        <p:txBody>
          <a:bodyPr>
            <a:normAutofit fontScale="90000"/>
          </a:bodyPr>
          <a:lstStyle/>
          <a:p>
            <a:pPr algn="ctr" rtl="1"/>
            <a:r>
              <a:rPr lang="he-IL" sz="4800" dirty="0">
                <a:solidFill>
                  <a:schemeClr val="tx1"/>
                </a:solidFill>
              </a:rPr>
              <a:t>תודה רבה </a:t>
            </a:r>
            <a:r>
              <a:rPr lang="en-US" sz="4800" dirty="0">
                <a:solidFill>
                  <a:schemeClr val="tx1"/>
                </a:solidFill>
              </a:rPr>
              <a:t> </a:t>
            </a:r>
            <a:r>
              <a:rPr lang="en-US" sz="4800" dirty="0" err="1">
                <a:solidFill>
                  <a:schemeClr val="tx1"/>
                </a:solidFill>
              </a:rPr>
              <a:t>Danke</a:t>
            </a:r>
            <a:r>
              <a:rPr lang="en-US" sz="4800" dirty="0">
                <a:solidFill>
                  <a:schemeClr val="tx1"/>
                </a:solidFill>
              </a:rPr>
              <a:t> Thank you </a:t>
            </a:r>
            <a:endParaRPr lang="en-IL" sz="4800" dirty="0">
              <a:solidFill>
                <a:schemeClr val="tx1"/>
              </a:solidFill>
            </a:endParaRPr>
          </a:p>
        </p:txBody>
      </p:sp>
    </p:spTree>
    <p:extLst>
      <p:ext uri="{BB962C8B-B14F-4D97-AF65-F5344CB8AC3E}">
        <p14:creationId xmlns:p14="http://schemas.microsoft.com/office/powerpoint/2010/main" val="2932703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830E8-BE51-4D43-BB5E-BAD915D635C5}"/>
              </a:ext>
            </a:extLst>
          </p:cNvPr>
          <p:cNvSpPr>
            <a:spLocks noGrp="1"/>
          </p:cNvSpPr>
          <p:nvPr>
            <p:ph type="title"/>
          </p:nvPr>
        </p:nvSpPr>
        <p:spPr>
          <a:xfrm>
            <a:off x="477113" y="545338"/>
            <a:ext cx="11237772" cy="553998"/>
          </a:xfrm>
        </p:spPr>
        <p:txBody>
          <a:bodyPr>
            <a:normAutofit fontScale="90000"/>
          </a:bodyPr>
          <a:lstStyle/>
          <a:p>
            <a:r>
              <a:rPr lang="en-US" dirty="0"/>
              <a:t>Leibinger</a:t>
            </a:r>
            <a:r>
              <a:rPr lang="en-US" spc="-220" dirty="0"/>
              <a:t> </a:t>
            </a:r>
            <a:r>
              <a:rPr lang="en-US" spc="-25" dirty="0"/>
              <a:t>Award</a:t>
            </a:r>
            <a:endParaRPr lang="en-IL" dirty="0"/>
          </a:p>
        </p:txBody>
      </p:sp>
      <p:sp>
        <p:nvSpPr>
          <p:cNvPr id="3" name="Text Placeholder 2">
            <a:extLst>
              <a:ext uri="{FF2B5EF4-FFF2-40B4-BE49-F238E27FC236}">
                <a16:creationId xmlns:a16="http://schemas.microsoft.com/office/drawing/2014/main" id="{7DEF6E85-7416-AF98-D40E-ED2592EE45A8}"/>
              </a:ext>
            </a:extLst>
          </p:cNvPr>
          <p:cNvSpPr>
            <a:spLocks noGrp="1"/>
          </p:cNvSpPr>
          <p:nvPr>
            <p:ph idx="1"/>
          </p:nvPr>
        </p:nvSpPr>
        <p:spPr>
          <a:xfrm>
            <a:off x="-3518715" y="1866494"/>
            <a:ext cx="5920740" cy="3713479"/>
          </a:xfrm>
        </p:spPr>
        <p:txBody>
          <a:bodyPr/>
          <a:lstStyle/>
          <a:p>
            <a:pPr marL="0" algn="l" rtl="0"/>
            <a:endParaRPr lang="en-IL" dirty="0"/>
          </a:p>
        </p:txBody>
      </p:sp>
      <p:pic>
        <p:nvPicPr>
          <p:cNvPr id="7" name="Picture 6">
            <a:extLst>
              <a:ext uri="{FF2B5EF4-FFF2-40B4-BE49-F238E27FC236}">
                <a16:creationId xmlns:a16="http://schemas.microsoft.com/office/drawing/2014/main" id="{592E9064-9E11-25F0-A269-908864BC4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20" y="1182770"/>
            <a:ext cx="3962400" cy="5283200"/>
          </a:xfrm>
          <a:prstGeom prst="rect">
            <a:avLst/>
          </a:prstGeom>
        </p:spPr>
      </p:pic>
      <p:pic>
        <p:nvPicPr>
          <p:cNvPr id="9" name="Picture 8">
            <a:extLst>
              <a:ext uri="{FF2B5EF4-FFF2-40B4-BE49-F238E27FC236}">
                <a16:creationId xmlns:a16="http://schemas.microsoft.com/office/drawing/2014/main" id="{287B0E91-BD26-0491-35CD-C0D7BF732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239" y="4135707"/>
            <a:ext cx="3107017" cy="2330263"/>
          </a:xfrm>
          <a:prstGeom prst="rect">
            <a:avLst/>
          </a:prstGeom>
        </p:spPr>
      </p:pic>
      <p:pic>
        <p:nvPicPr>
          <p:cNvPr id="2050" name="Picture 2" descr="27th Congress EACMFS - ANZAOMS">
            <a:extLst>
              <a:ext uri="{FF2B5EF4-FFF2-40B4-BE49-F238E27FC236}">
                <a16:creationId xmlns:a16="http://schemas.microsoft.com/office/drawing/2014/main" id="{4BAE7EE3-764A-EF1A-372C-AAA3121E9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496" y="1206309"/>
            <a:ext cx="3393367" cy="2853198"/>
          </a:xfrm>
          <a:prstGeom prst="rect">
            <a:avLst/>
          </a:prstGeom>
          <a:noFill/>
          <a:extLst>
            <a:ext uri="{909E8E84-426E-40DD-AFC4-6F175D3DCCD1}">
              <a14:hiddenFill xmlns:a14="http://schemas.microsoft.com/office/drawing/2010/main">
                <a:solidFill>
                  <a:srgbClr val="FFFFFF"/>
                </a:solidFill>
              </a14:hiddenFill>
            </a:ext>
          </a:extLst>
        </p:spPr>
      </p:pic>
      <p:pic>
        <p:nvPicPr>
          <p:cNvPr id="4" name="object 3">
            <a:extLst>
              <a:ext uri="{FF2B5EF4-FFF2-40B4-BE49-F238E27FC236}">
                <a16:creationId xmlns:a16="http://schemas.microsoft.com/office/drawing/2014/main" id="{79491E09-4641-51D4-4548-4D1A69A6752F}"/>
              </a:ext>
            </a:extLst>
          </p:cNvPr>
          <p:cNvPicPr/>
          <p:nvPr/>
        </p:nvPicPr>
        <p:blipFill>
          <a:blip r:embed="rId5" cstate="print"/>
          <a:stretch>
            <a:fillRect/>
          </a:stretch>
        </p:blipFill>
        <p:spPr>
          <a:xfrm>
            <a:off x="8571127" y="470409"/>
            <a:ext cx="3393367" cy="2156627"/>
          </a:xfrm>
          <a:prstGeom prst="rect">
            <a:avLst/>
          </a:prstGeom>
        </p:spPr>
      </p:pic>
    </p:spTree>
    <p:extLst>
      <p:ext uri="{BB962C8B-B14F-4D97-AF65-F5344CB8AC3E}">
        <p14:creationId xmlns:p14="http://schemas.microsoft.com/office/powerpoint/2010/main" val="667672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2822-9CF1-DE67-BE17-4B69660E9258}"/>
              </a:ext>
            </a:extLst>
          </p:cNvPr>
          <p:cNvSpPr>
            <a:spLocks noGrp="1"/>
          </p:cNvSpPr>
          <p:nvPr>
            <p:ph type="title"/>
          </p:nvPr>
        </p:nvSpPr>
        <p:spPr>
          <a:xfrm>
            <a:off x="477113" y="545338"/>
            <a:ext cx="11237772" cy="1661993"/>
          </a:xfrm>
        </p:spPr>
        <p:txBody>
          <a:bodyPr>
            <a:normAutofit fontScale="90000"/>
          </a:bodyPr>
          <a:lstStyle/>
          <a:p>
            <a:pPr rtl="0"/>
            <a:br>
              <a:rPr lang="he-IL" b="1" dirty="0"/>
            </a:br>
            <a:r>
              <a:rPr lang="en-US" b="1" dirty="0"/>
              <a:t>Why a Fellowship Abroad?</a:t>
            </a:r>
            <a:br>
              <a:rPr lang="en-US" dirty="0"/>
            </a:br>
            <a:endParaRPr lang="en-IL" dirty="0"/>
          </a:p>
        </p:txBody>
      </p:sp>
      <p:sp>
        <p:nvSpPr>
          <p:cNvPr id="3" name="Text Placeholder 2">
            <a:extLst>
              <a:ext uri="{FF2B5EF4-FFF2-40B4-BE49-F238E27FC236}">
                <a16:creationId xmlns:a16="http://schemas.microsoft.com/office/drawing/2014/main" id="{52A536DC-61C4-DAD6-A61B-25DE54E7723C}"/>
              </a:ext>
            </a:extLst>
          </p:cNvPr>
          <p:cNvSpPr>
            <a:spLocks noGrp="1"/>
          </p:cNvSpPr>
          <p:nvPr>
            <p:ph idx="1"/>
          </p:nvPr>
        </p:nvSpPr>
        <p:spPr>
          <a:xfrm>
            <a:off x="450219" y="1627527"/>
            <a:ext cx="7245981" cy="3939540"/>
          </a:xfrm>
        </p:spPr>
        <p:txBody>
          <a:bodyPr/>
          <a:lstStyle/>
          <a:p>
            <a:pPr marL="0" indent="0" algn="l" rtl="0">
              <a:buNone/>
            </a:pPr>
            <a:br>
              <a:rPr lang="en-US" dirty="0"/>
            </a:br>
            <a:r>
              <a:rPr lang="en-US" i="1" dirty="0"/>
              <a:t>European high-volume centers in microvascular reconstruction offer unique exposure to advanced techniques and true multidisciplinary teamwork. Training in this environment allowed me to refine my skills and prepare to develop a comprehensive microvascular service in Northern Israel.</a:t>
            </a:r>
            <a:endParaRPr lang="en-US" dirty="0"/>
          </a:p>
          <a:p>
            <a:pPr marL="0" algn="l" rtl="0"/>
            <a:endParaRPr lang="en-IL" dirty="0"/>
          </a:p>
        </p:txBody>
      </p:sp>
      <p:pic>
        <p:nvPicPr>
          <p:cNvPr id="5" name="Picture 4">
            <a:extLst>
              <a:ext uri="{FF2B5EF4-FFF2-40B4-BE49-F238E27FC236}">
                <a16:creationId xmlns:a16="http://schemas.microsoft.com/office/drawing/2014/main" id="{B1251ABF-616B-70CD-8A96-260710A8A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627527"/>
            <a:ext cx="3810001" cy="2861221"/>
          </a:xfrm>
          <a:prstGeom prst="rect">
            <a:avLst/>
          </a:prstGeom>
        </p:spPr>
      </p:pic>
    </p:spTree>
    <p:extLst>
      <p:ext uri="{BB962C8B-B14F-4D97-AF65-F5344CB8AC3E}">
        <p14:creationId xmlns:p14="http://schemas.microsoft.com/office/powerpoint/2010/main" val="358458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8538-6C10-EFC8-4022-51107FCFF986}"/>
              </a:ext>
            </a:extLst>
          </p:cNvPr>
          <p:cNvSpPr>
            <a:spLocks noGrp="1"/>
          </p:cNvSpPr>
          <p:nvPr>
            <p:ph type="title"/>
          </p:nvPr>
        </p:nvSpPr>
        <p:spPr>
          <a:xfrm>
            <a:off x="477113" y="545338"/>
            <a:ext cx="11237772" cy="553998"/>
          </a:xfrm>
        </p:spPr>
        <p:txBody>
          <a:bodyPr>
            <a:normAutofit fontScale="90000"/>
          </a:bodyPr>
          <a:lstStyle/>
          <a:p>
            <a:r>
              <a:rPr lang="en-US" b="1" dirty="0"/>
              <a:t>Why </a:t>
            </a:r>
            <a:r>
              <a:rPr lang="en-US" b="1" dirty="0" err="1"/>
              <a:t>Klinikum</a:t>
            </a:r>
            <a:r>
              <a:rPr lang="en-US" b="1" dirty="0"/>
              <a:t> </a:t>
            </a:r>
            <a:r>
              <a:rPr lang="en-US" b="1" dirty="0" err="1"/>
              <a:t>rechts</a:t>
            </a:r>
            <a:r>
              <a:rPr lang="en-US" b="1" dirty="0"/>
              <a:t> der </a:t>
            </a:r>
            <a:r>
              <a:rPr lang="en-US" b="1" dirty="0" err="1"/>
              <a:t>Isar</a:t>
            </a:r>
            <a:r>
              <a:rPr lang="en-US" b="1" dirty="0"/>
              <a:t>?</a:t>
            </a:r>
            <a:endParaRPr lang="en-IL" dirty="0"/>
          </a:p>
        </p:txBody>
      </p:sp>
      <p:sp>
        <p:nvSpPr>
          <p:cNvPr id="3" name="Text Placeholder 2">
            <a:extLst>
              <a:ext uri="{FF2B5EF4-FFF2-40B4-BE49-F238E27FC236}">
                <a16:creationId xmlns:a16="http://schemas.microsoft.com/office/drawing/2014/main" id="{2A218F96-C256-7971-5076-F2E91C02C0AB}"/>
              </a:ext>
            </a:extLst>
          </p:cNvPr>
          <p:cNvSpPr>
            <a:spLocks noGrp="1"/>
          </p:cNvSpPr>
          <p:nvPr>
            <p:ph idx="1"/>
          </p:nvPr>
        </p:nvSpPr>
        <p:spPr>
          <a:xfrm>
            <a:off x="477113" y="1524000"/>
            <a:ext cx="7371487" cy="4788662"/>
          </a:xfrm>
        </p:spPr>
        <p:txBody>
          <a:bodyPr>
            <a:normAutofit/>
          </a:bodyPr>
          <a:lstStyle/>
          <a:p>
            <a:pPr marL="0" indent="0" algn="l" rtl="0">
              <a:buNone/>
            </a:pPr>
            <a:r>
              <a:rPr lang="en-US" sz="2800" i="1" dirty="0"/>
              <a:t>The department is one of Europe’s leading hubs for head &amp; neck oncology and microvascular reconstruction. Under the guidance of Prof. Wolff and his great team , it combines exceptional surgical volume with innovation such as double free flaps  and complex salvage cases. Its international reputation makes it a unique environment for advanced training and collaboration.</a:t>
            </a:r>
            <a:endParaRPr lang="en-US" sz="2800" dirty="0"/>
          </a:p>
          <a:p>
            <a:pPr marL="0" algn="l" rtl="0"/>
            <a:endParaRPr lang="en-IL" sz="2800" dirty="0"/>
          </a:p>
        </p:txBody>
      </p:sp>
      <p:pic>
        <p:nvPicPr>
          <p:cNvPr id="4" name="Picture 3">
            <a:extLst>
              <a:ext uri="{FF2B5EF4-FFF2-40B4-BE49-F238E27FC236}">
                <a16:creationId xmlns:a16="http://schemas.microsoft.com/office/drawing/2014/main" id="{143C54E6-8C08-E8B7-7FF6-1E5CE1627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0" y="3263379"/>
            <a:ext cx="4116261" cy="3049283"/>
          </a:xfrm>
          <a:prstGeom prst="rect">
            <a:avLst/>
          </a:prstGeom>
        </p:spPr>
      </p:pic>
      <p:pic>
        <p:nvPicPr>
          <p:cNvPr id="5" name="Picture 2" descr="Steckbrief - Klinikum rechts der Isar">
            <a:extLst>
              <a:ext uri="{FF2B5EF4-FFF2-40B4-BE49-F238E27FC236}">
                <a16:creationId xmlns:a16="http://schemas.microsoft.com/office/drawing/2014/main" id="{DE3ACBDE-3DB7-4DD7-8CBE-3930B835F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1300" y="847737"/>
            <a:ext cx="4091136" cy="230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133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7850D-0EAE-5274-8996-C78AE4F483C7}"/>
              </a:ext>
            </a:extLst>
          </p:cNvPr>
          <p:cNvSpPr>
            <a:spLocks noGrp="1"/>
          </p:cNvSpPr>
          <p:nvPr>
            <p:ph type="title"/>
          </p:nvPr>
        </p:nvSpPr>
        <p:spPr>
          <a:xfrm>
            <a:off x="477113" y="545338"/>
            <a:ext cx="11237772" cy="553998"/>
          </a:xfrm>
        </p:spPr>
        <p:txBody>
          <a:bodyPr>
            <a:normAutofit fontScale="90000"/>
          </a:bodyPr>
          <a:lstStyle/>
          <a:p>
            <a:pPr rtl="0"/>
            <a:r>
              <a:rPr lang="en-US" b="1" dirty="0"/>
              <a:t>The Department’s Story</a:t>
            </a:r>
            <a:endParaRPr lang="en-IL" dirty="0"/>
          </a:p>
        </p:txBody>
      </p:sp>
      <p:sp>
        <p:nvSpPr>
          <p:cNvPr id="3" name="Text Placeholder 2">
            <a:extLst>
              <a:ext uri="{FF2B5EF4-FFF2-40B4-BE49-F238E27FC236}">
                <a16:creationId xmlns:a16="http://schemas.microsoft.com/office/drawing/2014/main" id="{BA258EF2-4234-C400-D609-93C5B2E11300}"/>
              </a:ext>
            </a:extLst>
          </p:cNvPr>
          <p:cNvSpPr>
            <a:spLocks noGrp="1"/>
          </p:cNvSpPr>
          <p:nvPr>
            <p:ph idx="1"/>
          </p:nvPr>
        </p:nvSpPr>
        <p:spPr>
          <a:xfrm>
            <a:off x="512972" y="1441132"/>
            <a:ext cx="5887828" cy="3969068"/>
          </a:xfrm>
        </p:spPr>
        <p:txBody>
          <a:bodyPr>
            <a:normAutofit/>
          </a:bodyPr>
          <a:lstStyle/>
          <a:p>
            <a:pPr marL="0" indent="0" algn="l" rtl="0">
              <a:buNone/>
            </a:pPr>
            <a:r>
              <a:rPr lang="en-US" sz="2800" i="1" dirty="0"/>
              <a:t>The department is built on a culture of teamwork, excellence, and continuous learning. Its highly skilled surgeons work closely together, sharing knowledge and expertise on every case. This collaborative spirit creates an outstanding environment for advanced training in microvascular reconstruction.</a:t>
            </a:r>
            <a:endParaRPr lang="en-IL" sz="2800" dirty="0"/>
          </a:p>
        </p:txBody>
      </p:sp>
      <p:pic>
        <p:nvPicPr>
          <p:cNvPr id="5" name="Picture 4">
            <a:extLst>
              <a:ext uri="{FF2B5EF4-FFF2-40B4-BE49-F238E27FC236}">
                <a16:creationId xmlns:a16="http://schemas.microsoft.com/office/drawing/2014/main" id="{8508EB87-2885-0E17-18D2-8064510FD9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822337"/>
            <a:ext cx="3534556" cy="2650917"/>
          </a:xfrm>
          <a:prstGeom prst="rect">
            <a:avLst/>
          </a:prstGeom>
        </p:spPr>
      </p:pic>
      <p:pic>
        <p:nvPicPr>
          <p:cNvPr id="6" name="Picture 5">
            <a:extLst>
              <a:ext uri="{FF2B5EF4-FFF2-40B4-BE49-F238E27FC236}">
                <a16:creationId xmlns:a16="http://schemas.microsoft.com/office/drawing/2014/main" id="{2BAA7203-060E-071F-F0A1-69645350F1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3048000"/>
            <a:ext cx="2329627" cy="3106169"/>
          </a:xfrm>
          <a:prstGeom prst="rect">
            <a:avLst/>
          </a:prstGeom>
        </p:spPr>
      </p:pic>
      <p:sp>
        <p:nvSpPr>
          <p:cNvPr id="7" name="Oval 6">
            <a:extLst>
              <a:ext uri="{FF2B5EF4-FFF2-40B4-BE49-F238E27FC236}">
                <a16:creationId xmlns:a16="http://schemas.microsoft.com/office/drawing/2014/main" id="{C101F387-7C33-4F24-DEBA-3C0D7737006F}"/>
              </a:ext>
            </a:extLst>
          </p:cNvPr>
          <p:cNvSpPr/>
          <p:nvPr/>
        </p:nvSpPr>
        <p:spPr>
          <a:xfrm>
            <a:off x="7718013" y="5486400"/>
            <a:ext cx="457200" cy="381000"/>
          </a:xfrm>
          <a:prstGeom prst="ellipse">
            <a:avLst/>
          </a:prstGeom>
          <a:solidFill>
            <a:srgbClr val="59A593"/>
          </a:solidFill>
          <a:ln>
            <a:solidFill>
              <a:srgbClr val="59A5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1"/>
            <a:endParaRPr lang="en-IL" dirty="0"/>
          </a:p>
        </p:txBody>
      </p:sp>
    </p:spTree>
    <p:extLst>
      <p:ext uri="{BB962C8B-B14F-4D97-AF65-F5344CB8AC3E}">
        <p14:creationId xmlns:p14="http://schemas.microsoft.com/office/powerpoint/2010/main" val="4138353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9FDC6-CFB8-FB02-DDD4-B136FEC2A3C4}"/>
              </a:ext>
            </a:extLst>
          </p:cNvPr>
          <p:cNvSpPr>
            <a:spLocks noGrp="1"/>
          </p:cNvSpPr>
          <p:nvPr>
            <p:ph type="title"/>
          </p:nvPr>
        </p:nvSpPr>
        <p:spPr>
          <a:xfrm>
            <a:off x="477113" y="545338"/>
            <a:ext cx="11237772" cy="553998"/>
          </a:xfrm>
        </p:spPr>
        <p:txBody>
          <a:bodyPr>
            <a:normAutofit fontScale="90000"/>
          </a:bodyPr>
          <a:lstStyle/>
          <a:p>
            <a:pPr rtl="0"/>
            <a:r>
              <a:rPr lang="en-US" b="1" dirty="0"/>
              <a:t>The Department in Numbers</a:t>
            </a:r>
            <a:endParaRPr lang="en-IL" dirty="0"/>
          </a:p>
        </p:txBody>
      </p:sp>
      <p:sp>
        <p:nvSpPr>
          <p:cNvPr id="3" name="Text Placeholder 2">
            <a:extLst>
              <a:ext uri="{FF2B5EF4-FFF2-40B4-BE49-F238E27FC236}">
                <a16:creationId xmlns:a16="http://schemas.microsoft.com/office/drawing/2014/main" id="{4A9F585B-B853-45E6-A8A6-F5D80EF36999}"/>
              </a:ext>
            </a:extLst>
          </p:cNvPr>
          <p:cNvSpPr>
            <a:spLocks noGrp="1"/>
          </p:cNvSpPr>
          <p:nvPr>
            <p:ph idx="1"/>
          </p:nvPr>
        </p:nvSpPr>
        <p:spPr>
          <a:xfrm>
            <a:off x="454701" y="1572609"/>
            <a:ext cx="8003500" cy="5262979"/>
          </a:xfrm>
        </p:spPr>
        <p:txBody>
          <a:bodyPr/>
          <a:lstStyle/>
          <a:p>
            <a:pPr algn="l" rtl="0">
              <a:buFont typeface="Arial" panose="020B0604020202020204" pitchFamily="34" charset="0"/>
              <a:buChar char="•"/>
            </a:pPr>
            <a:r>
              <a:rPr lang="en-US" b="1" i="1" dirty="0"/>
              <a:t>25 inpatient beds</a:t>
            </a:r>
            <a:r>
              <a:rPr lang="en-US" i="1" dirty="0"/>
              <a:t> dedicated to Oral &amp; Maxillofacial Surgery</a:t>
            </a:r>
          </a:p>
          <a:p>
            <a:pPr algn="l" rtl="0">
              <a:buFont typeface="Arial" panose="020B0604020202020204" pitchFamily="34" charset="0"/>
              <a:buChar char="•"/>
            </a:pPr>
            <a:r>
              <a:rPr lang="en-US" b="1" i="1" dirty="0"/>
              <a:t>~10 operating rooms weekly</a:t>
            </a:r>
            <a:endParaRPr lang="en-US" i="1" dirty="0"/>
          </a:p>
          <a:p>
            <a:pPr algn="l" rtl="0">
              <a:buFont typeface="Arial" panose="020B0604020202020204" pitchFamily="34" charset="0"/>
              <a:buChar char="•"/>
            </a:pPr>
            <a:r>
              <a:rPr lang="en-US" b="1" i="1" dirty="0"/>
              <a:t>4 microvascular surgery days per week</a:t>
            </a:r>
            <a:r>
              <a:rPr lang="en-US" i="1" dirty="0"/>
              <a:t>, including:</a:t>
            </a:r>
          </a:p>
          <a:p>
            <a:pPr marL="742950" lvl="1" indent="-285750" algn="l" rtl="0">
              <a:buFont typeface="Arial" panose="020B0604020202020204" pitchFamily="34" charset="0"/>
              <a:buChar char="•"/>
            </a:pPr>
            <a:r>
              <a:rPr lang="en-US" i="1" dirty="0"/>
              <a:t>Head &amp; neck oncology</a:t>
            </a:r>
          </a:p>
          <a:p>
            <a:pPr marL="742950" lvl="1" indent="-285750" algn="l" rtl="0">
              <a:buFont typeface="Arial" panose="020B0604020202020204" pitchFamily="34" charset="0"/>
              <a:buChar char="•"/>
            </a:pPr>
            <a:r>
              <a:rPr lang="en-US" i="1" dirty="0"/>
              <a:t>Benign tumors</a:t>
            </a:r>
          </a:p>
          <a:p>
            <a:pPr marL="742950" lvl="1" indent="-285750" algn="l" rtl="0">
              <a:buFont typeface="Arial" panose="020B0604020202020204" pitchFamily="34" charset="0"/>
              <a:buChar char="•"/>
            </a:pPr>
            <a:r>
              <a:rPr lang="en-US" i="1" dirty="0"/>
              <a:t>Secondary reconstructions</a:t>
            </a:r>
          </a:p>
          <a:p>
            <a:pPr algn="l" rtl="0">
              <a:buFont typeface="Arial" panose="020B0604020202020204" pitchFamily="34" charset="0"/>
              <a:buChar char="•"/>
            </a:pPr>
            <a:r>
              <a:rPr lang="en-US" b="1" i="1" dirty="0"/>
              <a:t>Additional expertise:</a:t>
            </a:r>
            <a:r>
              <a:rPr lang="en-US" i="1" dirty="0"/>
              <a:t> facial trauma, orthognathic surgery, cleft lip &amp; palate</a:t>
            </a:r>
          </a:p>
          <a:p>
            <a:pPr marL="0" algn="l" rtl="0"/>
            <a:endParaRPr lang="en-IL" i="1" dirty="0"/>
          </a:p>
        </p:txBody>
      </p:sp>
      <p:pic>
        <p:nvPicPr>
          <p:cNvPr id="4098" name="Picture 2" descr="University Hospital Rechts der Isar - Doctor List, Address, Appointment |  Vaidam.com">
            <a:extLst>
              <a:ext uri="{FF2B5EF4-FFF2-40B4-BE49-F238E27FC236}">
                <a16:creationId xmlns:a16="http://schemas.microsoft.com/office/drawing/2014/main" id="{16E835A8-1A26-4299-D0EB-000410F00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8200" y="1547209"/>
            <a:ext cx="3445329" cy="2679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14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A6D7-836B-C298-6C03-D490FFC912EC}"/>
              </a:ext>
            </a:extLst>
          </p:cNvPr>
          <p:cNvSpPr>
            <a:spLocks noGrp="1"/>
          </p:cNvSpPr>
          <p:nvPr>
            <p:ph type="title"/>
          </p:nvPr>
        </p:nvSpPr>
        <p:spPr>
          <a:xfrm>
            <a:off x="477113" y="545338"/>
            <a:ext cx="11237772" cy="553998"/>
          </a:xfrm>
        </p:spPr>
        <p:txBody>
          <a:bodyPr>
            <a:normAutofit fontScale="90000"/>
          </a:bodyPr>
          <a:lstStyle/>
          <a:p>
            <a:r>
              <a:rPr lang="en-US" b="1" dirty="0"/>
              <a:t>My Fellowship Experience</a:t>
            </a:r>
            <a:endParaRPr lang="en-IL" dirty="0"/>
          </a:p>
        </p:txBody>
      </p:sp>
      <p:sp>
        <p:nvSpPr>
          <p:cNvPr id="3" name="Text Placeholder 2">
            <a:extLst>
              <a:ext uri="{FF2B5EF4-FFF2-40B4-BE49-F238E27FC236}">
                <a16:creationId xmlns:a16="http://schemas.microsoft.com/office/drawing/2014/main" id="{79EFEFC8-62FF-CF6A-C99C-F982883C6C33}"/>
              </a:ext>
            </a:extLst>
          </p:cNvPr>
          <p:cNvSpPr>
            <a:spLocks noGrp="1"/>
          </p:cNvSpPr>
          <p:nvPr>
            <p:ph idx="1"/>
          </p:nvPr>
        </p:nvSpPr>
        <p:spPr>
          <a:xfrm>
            <a:off x="304800" y="1481596"/>
            <a:ext cx="5410200" cy="3090403"/>
          </a:xfrm>
        </p:spPr>
        <p:txBody>
          <a:bodyPr>
            <a:normAutofit fontScale="55000" lnSpcReduction="20000"/>
          </a:bodyPr>
          <a:lstStyle/>
          <a:p>
            <a:pPr marL="0" indent="0" algn="l" rtl="0">
              <a:buNone/>
            </a:pPr>
            <a:r>
              <a:rPr lang="en-US" sz="5100" b="1" dirty="0"/>
              <a:t>Educational Courses</a:t>
            </a:r>
          </a:p>
          <a:p>
            <a:pPr marL="0" indent="0" algn="l" rtl="0">
              <a:buNone/>
            </a:pPr>
            <a:endParaRPr lang="he-IL" b="1" i="1" dirty="0"/>
          </a:p>
          <a:p>
            <a:pPr marL="0" indent="0" algn="l" rtl="0">
              <a:buNone/>
            </a:pPr>
            <a:r>
              <a:rPr lang="en-US" sz="5100" i="1" dirty="0"/>
              <a:t>I participated in two advanced  courses led by the department and Prof. Wolff, which provided structured teaching and further enriched my microvascular training.</a:t>
            </a:r>
            <a:endParaRPr lang="en-IL" sz="5100" i="1" dirty="0"/>
          </a:p>
        </p:txBody>
      </p:sp>
      <p:pic>
        <p:nvPicPr>
          <p:cNvPr id="5" name="Picture 4">
            <a:extLst>
              <a:ext uri="{FF2B5EF4-FFF2-40B4-BE49-F238E27FC236}">
                <a16:creationId xmlns:a16="http://schemas.microsoft.com/office/drawing/2014/main" id="{C129DEAC-51AB-7FAD-0B2E-4C45F667A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176" y="1086636"/>
            <a:ext cx="3427965" cy="4603371"/>
          </a:xfrm>
          <a:prstGeom prst="rect">
            <a:avLst/>
          </a:prstGeom>
        </p:spPr>
      </p:pic>
      <p:pic>
        <p:nvPicPr>
          <p:cNvPr id="6" name="Picture 5">
            <a:extLst>
              <a:ext uri="{FF2B5EF4-FFF2-40B4-BE49-F238E27FC236}">
                <a16:creationId xmlns:a16="http://schemas.microsoft.com/office/drawing/2014/main" id="{F4BD7AA4-D872-5F95-8769-D3A63EFADC77}"/>
              </a:ext>
            </a:extLst>
          </p:cNvPr>
          <p:cNvPicPr>
            <a:picLocks noChangeAspect="1"/>
          </p:cNvPicPr>
          <p:nvPr/>
        </p:nvPicPr>
        <p:blipFill rotWithShape="1">
          <a:blip r:embed="rId3"/>
          <a:srcRect l="60284" t="17882" r="14706"/>
          <a:stretch/>
        </p:blipFill>
        <p:spPr>
          <a:xfrm>
            <a:off x="9703141" y="1099336"/>
            <a:ext cx="2158659" cy="4603371"/>
          </a:xfrm>
          <a:prstGeom prst="rect">
            <a:avLst/>
          </a:prstGeom>
        </p:spPr>
      </p:pic>
      <p:pic>
        <p:nvPicPr>
          <p:cNvPr id="7" name="Picture 6">
            <a:extLst>
              <a:ext uri="{FF2B5EF4-FFF2-40B4-BE49-F238E27FC236}">
                <a16:creationId xmlns:a16="http://schemas.microsoft.com/office/drawing/2014/main" id="{CF059480-AEC8-6093-C99A-D1F005EAA23A}"/>
              </a:ext>
            </a:extLst>
          </p:cNvPr>
          <p:cNvPicPr>
            <a:picLocks noChangeAspect="1"/>
          </p:cNvPicPr>
          <p:nvPr/>
        </p:nvPicPr>
        <p:blipFill rotWithShape="1">
          <a:blip r:embed="rId4"/>
          <a:srcRect l="76470" t="78680" r="16125" b="9243"/>
          <a:stretch/>
        </p:blipFill>
        <p:spPr>
          <a:xfrm>
            <a:off x="10972800" y="5107462"/>
            <a:ext cx="575506" cy="609600"/>
          </a:xfrm>
          <a:prstGeom prst="rect">
            <a:avLst/>
          </a:prstGeom>
        </p:spPr>
      </p:pic>
    </p:spTree>
    <p:extLst>
      <p:ext uri="{BB962C8B-B14F-4D97-AF65-F5344CB8AC3E}">
        <p14:creationId xmlns:p14="http://schemas.microsoft.com/office/powerpoint/2010/main" val="75587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B0924-8E61-377C-DF1D-A4D662611351}"/>
              </a:ext>
            </a:extLst>
          </p:cNvPr>
          <p:cNvSpPr>
            <a:spLocks noGrp="1"/>
          </p:cNvSpPr>
          <p:nvPr>
            <p:ph type="title"/>
          </p:nvPr>
        </p:nvSpPr>
        <p:spPr>
          <a:xfrm>
            <a:off x="477113" y="545338"/>
            <a:ext cx="11237772" cy="553998"/>
          </a:xfrm>
        </p:spPr>
        <p:txBody>
          <a:bodyPr>
            <a:normAutofit fontScale="90000"/>
          </a:bodyPr>
          <a:lstStyle/>
          <a:p>
            <a:pPr rtl="0"/>
            <a:r>
              <a:rPr lang="en-IL" b="1" dirty="0"/>
              <a:t>Internationl Comprehensive Microsurgery Course</a:t>
            </a:r>
          </a:p>
        </p:txBody>
      </p:sp>
      <p:pic>
        <p:nvPicPr>
          <p:cNvPr id="5" name="Picture 4">
            <a:extLst>
              <a:ext uri="{FF2B5EF4-FFF2-40B4-BE49-F238E27FC236}">
                <a16:creationId xmlns:a16="http://schemas.microsoft.com/office/drawing/2014/main" id="{C30D228B-EC8A-83F1-CF43-C02944F01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13" y="3494894"/>
            <a:ext cx="3612217" cy="2712690"/>
          </a:xfrm>
          <a:prstGeom prst="rect">
            <a:avLst/>
          </a:prstGeom>
        </p:spPr>
      </p:pic>
      <p:pic>
        <p:nvPicPr>
          <p:cNvPr id="7" name="Picture 6">
            <a:extLst>
              <a:ext uri="{FF2B5EF4-FFF2-40B4-BE49-F238E27FC236}">
                <a16:creationId xmlns:a16="http://schemas.microsoft.com/office/drawing/2014/main" id="{62799A03-1998-8C18-2222-72CCEDBFB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1780393"/>
            <a:ext cx="2575099" cy="3429001"/>
          </a:xfrm>
          <a:prstGeom prst="rect">
            <a:avLst/>
          </a:prstGeom>
        </p:spPr>
      </p:pic>
      <p:pic>
        <p:nvPicPr>
          <p:cNvPr id="9" name="Picture 8">
            <a:extLst>
              <a:ext uri="{FF2B5EF4-FFF2-40B4-BE49-F238E27FC236}">
                <a16:creationId xmlns:a16="http://schemas.microsoft.com/office/drawing/2014/main" id="{D179CC03-CE4D-79A9-C030-5572741D4BBE}"/>
              </a:ext>
            </a:extLst>
          </p:cNvPr>
          <p:cNvPicPr>
            <a:picLocks noChangeAspect="1"/>
          </p:cNvPicPr>
          <p:nvPr/>
        </p:nvPicPr>
        <p:blipFill rotWithShape="1">
          <a:blip r:embed="rId4">
            <a:extLst>
              <a:ext uri="{28A0092B-C50C-407E-A947-70E740481C1C}">
                <a14:useLocalDpi xmlns:a14="http://schemas.microsoft.com/office/drawing/2010/main" val="0"/>
              </a:ext>
            </a:extLst>
          </a:blip>
          <a:srcRect b="9043"/>
          <a:stretch/>
        </p:blipFill>
        <p:spPr>
          <a:xfrm>
            <a:off x="8777739" y="4025578"/>
            <a:ext cx="3194455" cy="2182006"/>
          </a:xfrm>
          <a:prstGeom prst="rect">
            <a:avLst/>
          </a:prstGeom>
        </p:spPr>
      </p:pic>
      <p:pic>
        <p:nvPicPr>
          <p:cNvPr id="11" name="Picture 10">
            <a:extLst>
              <a:ext uri="{FF2B5EF4-FFF2-40B4-BE49-F238E27FC236}">
                <a16:creationId xmlns:a16="http://schemas.microsoft.com/office/drawing/2014/main" id="{B796115C-3752-4D28-B9AE-E829BFFE1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0467" y="1780393"/>
            <a:ext cx="2928910" cy="3429000"/>
          </a:xfrm>
          <a:prstGeom prst="rect">
            <a:avLst/>
          </a:prstGeom>
        </p:spPr>
      </p:pic>
      <p:pic>
        <p:nvPicPr>
          <p:cNvPr id="12" name="Picture 11">
            <a:extLst>
              <a:ext uri="{FF2B5EF4-FFF2-40B4-BE49-F238E27FC236}">
                <a16:creationId xmlns:a16="http://schemas.microsoft.com/office/drawing/2014/main" id="{12EEEF1B-6697-3AAF-1608-55BFF54B73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20400" y="457200"/>
            <a:ext cx="1151794" cy="1546729"/>
          </a:xfrm>
          <a:prstGeom prst="rect">
            <a:avLst/>
          </a:prstGeom>
        </p:spPr>
      </p:pic>
    </p:spTree>
    <p:extLst>
      <p:ext uri="{BB962C8B-B14F-4D97-AF65-F5344CB8AC3E}">
        <p14:creationId xmlns:p14="http://schemas.microsoft.com/office/powerpoint/2010/main" val="149525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7E40-F4A3-E4FB-090D-22D0C9C17A16}"/>
              </a:ext>
            </a:extLst>
          </p:cNvPr>
          <p:cNvSpPr>
            <a:spLocks noGrp="1"/>
          </p:cNvSpPr>
          <p:nvPr>
            <p:ph type="title"/>
          </p:nvPr>
        </p:nvSpPr>
        <p:spPr>
          <a:xfrm>
            <a:off x="477114" y="457200"/>
            <a:ext cx="11237772" cy="1107996"/>
          </a:xfrm>
        </p:spPr>
        <p:txBody>
          <a:bodyPr>
            <a:normAutofit fontScale="90000"/>
          </a:bodyPr>
          <a:lstStyle/>
          <a:p>
            <a:r>
              <a:rPr lang="en-US" b="1" i="0" strike="noStrike" dirty="0">
                <a:effectLst/>
                <a:latin typeface="+mj-lt"/>
              </a:rPr>
              <a:t>81st International Course for Stepwise Flap Raising</a:t>
            </a:r>
            <a:endParaRPr lang="en-IL" b="1" dirty="0">
              <a:latin typeface="+mj-lt"/>
            </a:endParaRPr>
          </a:p>
        </p:txBody>
      </p:sp>
      <p:sp>
        <p:nvSpPr>
          <p:cNvPr id="3" name="Text Placeholder 2">
            <a:extLst>
              <a:ext uri="{FF2B5EF4-FFF2-40B4-BE49-F238E27FC236}">
                <a16:creationId xmlns:a16="http://schemas.microsoft.com/office/drawing/2014/main" id="{E4384EF1-0CF1-7770-89D5-A196E2B8E9C1}"/>
              </a:ext>
            </a:extLst>
          </p:cNvPr>
          <p:cNvSpPr>
            <a:spLocks noGrp="1"/>
          </p:cNvSpPr>
          <p:nvPr>
            <p:ph idx="1"/>
          </p:nvPr>
        </p:nvSpPr>
        <p:spPr/>
        <p:txBody>
          <a:bodyPr/>
          <a:lstStyle/>
          <a:p>
            <a:pPr marL="0" indent="0" algn="l" rtl="0">
              <a:buNone/>
            </a:pPr>
            <a:endParaRPr lang="en-IL" dirty="0"/>
          </a:p>
        </p:txBody>
      </p:sp>
      <p:pic>
        <p:nvPicPr>
          <p:cNvPr id="5" name="Picture 4">
            <a:extLst>
              <a:ext uri="{FF2B5EF4-FFF2-40B4-BE49-F238E27FC236}">
                <a16:creationId xmlns:a16="http://schemas.microsoft.com/office/drawing/2014/main" id="{E2A9299A-F262-CFE6-8ADA-57F1980609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800" y="3559338"/>
            <a:ext cx="3553694" cy="2668741"/>
          </a:xfrm>
          <a:prstGeom prst="rect">
            <a:avLst/>
          </a:prstGeom>
        </p:spPr>
      </p:pic>
      <p:pic>
        <p:nvPicPr>
          <p:cNvPr id="7" name="Picture 6">
            <a:extLst>
              <a:ext uri="{FF2B5EF4-FFF2-40B4-BE49-F238E27FC236}">
                <a16:creationId xmlns:a16="http://schemas.microsoft.com/office/drawing/2014/main" id="{F4B215B5-D8E2-ACC2-F5D0-F33D385C5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1" y="1826658"/>
            <a:ext cx="4038600" cy="3028950"/>
          </a:xfrm>
          <a:prstGeom prst="rect">
            <a:avLst/>
          </a:prstGeom>
        </p:spPr>
      </p:pic>
      <p:pic>
        <p:nvPicPr>
          <p:cNvPr id="9" name="Picture 8">
            <a:extLst>
              <a:ext uri="{FF2B5EF4-FFF2-40B4-BE49-F238E27FC236}">
                <a16:creationId xmlns:a16="http://schemas.microsoft.com/office/drawing/2014/main" id="{79BA4544-3938-A008-AEEA-5C6624845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47" y="2514600"/>
            <a:ext cx="2788736" cy="3713479"/>
          </a:xfrm>
          <a:prstGeom prst="rect">
            <a:avLst/>
          </a:prstGeom>
        </p:spPr>
      </p:pic>
    </p:spTree>
    <p:extLst>
      <p:ext uri="{BB962C8B-B14F-4D97-AF65-F5344CB8AC3E}">
        <p14:creationId xmlns:p14="http://schemas.microsoft.com/office/powerpoint/2010/main" val="2846211420"/>
      </p:ext>
    </p:extLst>
  </p:cSld>
  <p:clrMapOvr>
    <a:masterClrMapping/>
  </p:clrMapOvr>
</p:sld>
</file>

<file path=ppt/theme/theme1.xml><?xml version="1.0" encoding="utf-8"?>
<a:theme xmlns:a="http://schemas.openxmlformats.org/drawingml/2006/main" name="Theme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התאמה אישית 3">
      <a:majorFont>
        <a:latin typeface="Oswald"/>
        <a:ea typeface=""/>
        <a:cs typeface="Times New Roman"/>
      </a:majorFont>
      <a:minorFont>
        <a:latin typeface="Raleway"/>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8F3D376-8A2F-8549-8011-1AA92A96510A}" vid="{E73A4879-E3A0-F44B-84F8-6B966F480D7F}"/>
    </a:ext>
  </a:extLst>
</a:theme>
</file>

<file path=ppt/theme/theme2.xml><?xml version="1.0" encoding="utf-8"?>
<a:theme xmlns:a="http://schemas.openxmlformats.org/drawingml/2006/main" name="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estibuloplasty" id="{1FF1EE03-600B-8D4E-8469-B17B8D612A3D}" vid="{F1DF4E75-6883-2E43-8131-FA2A1733B723}"/>
    </a:ext>
  </a:extLst>
</a:theme>
</file>

<file path=ppt/theme/theme3.xml><?xml version="1.0" encoding="utf-8"?>
<a:theme xmlns:a="http://schemas.openxmlformats.org/drawingml/2006/main" name="1_עיצוב ברירת מחדל">
  <a:themeElements>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עיצוב ברירת מחדל">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עיצוב ברירת מחדל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עיצוב ברירת מחדל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עיצוב ברירת מחדל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עיצוב ברירת מחדל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עיצוב ברירת מחדל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עיצוב ברירת מחדל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עיצוב ברירת מחדל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estibuloplasty" id="{1FF1EE03-600B-8D4E-8469-B17B8D612A3D}" vid="{975ECD36-69FB-7C4A-BFD7-E0F9E22984F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25816</TotalTime>
  <Words>450</Words>
  <Application>Microsoft Macintosh PowerPoint</Application>
  <PresentationFormat>Widescreen</PresentationFormat>
  <Paragraphs>43</Paragraphs>
  <Slides>13</Slides>
  <Notes>4</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13</vt:i4>
      </vt:variant>
    </vt:vector>
  </HeadingPairs>
  <TitlesOfParts>
    <vt:vector size="20" baseType="lpstr">
      <vt:lpstr>Arial</vt:lpstr>
      <vt:lpstr>Calibri</vt:lpstr>
      <vt:lpstr>Oswald</vt:lpstr>
      <vt:lpstr>Raleway</vt:lpstr>
      <vt:lpstr>Theme1</vt:lpstr>
      <vt:lpstr>עיצוב ברירת מחדל</vt:lpstr>
      <vt:lpstr>1_עיצוב ברירת מחדל</vt:lpstr>
      <vt:lpstr>Presentation at the EACMFS Council</vt:lpstr>
      <vt:lpstr>Leibinger Award</vt:lpstr>
      <vt:lpstr> Why a Fellowship Abroad? </vt:lpstr>
      <vt:lpstr>Why Klinikum rechts der Isar?</vt:lpstr>
      <vt:lpstr>The Department’s Story</vt:lpstr>
      <vt:lpstr>The Department in Numbers</vt:lpstr>
      <vt:lpstr>My Fellowship Experience</vt:lpstr>
      <vt:lpstr>Internationl Comprehensive Microsurgery Course</vt:lpstr>
      <vt:lpstr>81st International Course for Stepwise Flap Raising</vt:lpstr>
      <vt:lpstr>My Fellowship Experience </vt:lpstr>
      <vt:lpstr>My Fellowship Experience</vt:lpstr>
      <vt:lpstr>From Munich to Haifa: skills gained, impact delivered</vt:lpstr>
      <vt:lpstr>תודה רבה  Danke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Ιoannis Papadiochos</dc:creator>
  <cp:lastModifiedBy>chaim ohayon</cp:lastModifiedBy>
  <cp:revision>47</cp:revision>
  <dcterms:created xsi:type="dcterms:W3CDTF">2025-09-16T07:39:44Z</dcterms:created>
  <dcterms:modified xsi:type="dcterms:W3CDTF">2025-10-04T06:20:25Z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2021-10-13T00:00:00Z</vt:filetime>
  </property>
  <property fmtid="{D5CDD505-2E9C-101B-9397-08002B2CF9AE}" pid="3" name="Creator">
    <vt:lpwstr>Microsoft® PowerPoint® for Microsoft 365</vt:lpwstr>
  </property>
  <property fmtid="{D5CDD505-2E9C-101B-9397-08002B2CF9AE}" pid="4" name="LastSaved">
    <vt:filetime>2025-09-16T00:00:00Z</vt:filetime>
  </property>
  <property fmtid="{D5CDD505-2E9C-101B-9397-08002B2CF9AE}" pid="5" name="Producer">
    <vt:lpwstr>Microsoft® PowerPoint® for Microsoft 365</vt:lpwstr>
  </property>
</Properties>
</file>